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9"/>
  </p:notesMasterIdLst>
  <p:sldIdLst>
    <p:sldId id="261" r:id="rId2"/>
    <p:sldId id="257" r:id="rId3"/>
    <p:sldId id="262" r:id="rId4"/>
    <p:sldId id="259" r:id="rId5"/>
    <p:sldId id="260" r:id="rId6"/>
    <p:sldId id="256" r:id="rId7"/>
    <p:sldId id="263" r:id="rId8"/>
    <p:sldId id="264" r:id="rId9"/>
    <p:sldId id="265" r:id="rId10"/>
    <p:sldId id="266" r:id="rId11"/>
    <p:sldId id="267" r:id="rId12"/>
    <p:sldId id="268" r:id="rId13"/>
    <p:sldId id="258" r:id="rId14"/>
    <p:sldId id="272" r:id="rId15"/>
    <p:sldId id="271" r:id="rId16"/>
    <p:sldId id="273" r:id="rId17"/>
    <p:sldId id="316" r:id="rId18"/>
    <p:sldId id="275" r:id="rId19"/>
    <p:sldId id="276" r:id="rId20"/>
    <p:sldId id="277" r:id="rId21"/>
    <p:sldId id="278" r:id="rId22"/>
    <p:sldId id="279" r:id="rId23"/>
    <p:sldId id="280" r:id="rId24"/>
    <p:sldId id="281" r:id="rId25"/>
    <p:sldId id="282" r:id="rId26"/>
    <p:sldId id="283"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3" r:id="rId43"/>
    <p:sldId id="304" r:id="rId44"/>
    <p:sldId id="305" r:id="rId45"/>
    <p:sldId id="306" r:id="rId46"/>
    <p:sldId id="308" r:id="rId47"/>
    <p:sldId id="314" r:id="rId48"/>
  </p:sldIdLst>
  <p:sldSz cx="18288000" cy="10287000"/>
  <p:notesSz cx="6858000" cy="9144000"/>
  <p:embeddedFontLst>
    <p:embeddedFont>
      <p:font typeface="210 다락방" panose="020B0600000101010101" charset="-127"/>
      <p:regular r:id="rId50"/>
    </p:embeddedFont>
    <p:embeddedFont>
      <p:font typeface="Jeju Hallasan" panose="020B0600000101010101" charset="-127"/>
      <p:regular r:id="rId51"/>
    </p:embeddedFont>
    <p:embeddedFont>
      <p:font typeface="Nanum Gothic Bold" panose="020B0600000101010101" charset="-127"/>
      <p:regular r:id="rId52"/>
    </p:embeddedFont>
    <p:embeddedFont>
      <p:font typeface="Source Han Sans KR Heavy" panose="020B0600000101010101" charset="-127"/>
      <p:regular r:id="rId53"/>
    </p:embeddedFont>
    <p:embeddedFont>
      <p:font typeface="TDTD강굴림" panose="020B0600000101010101" charset="-127"/>
      <p:regular r:id="rId54"/>
    </p:embeddedFont>
    <p:embeddedFont>
      <p:font typeface="Tlab 돋움 레귤러" panose="020B0600000101010101" charset="-127"/>
      <p:regular r:id="rId55"/>
    </p:embeddedFont>
    <p:embeddedFont>
      <p:font typeface="Tlab 돋움 미디움" panose="020B0600000101010101" charset="-127"/>
      <p:regular r:id="rId56"/>
    </p:embeddedFont>
    <p:embeddedFont>
      <p:font typeface="윤고딕" panose="020B0600000101010101" charset="-127"/>
      <p:regular r:id="rId57"/>
    </p:embeddedFont>
    <p:embeddedFont>
      <p:font typeface="윤고딕 Bold" panose="020B0600000101010101" charset="-127"/>
      <p:regular r:id="rId58"/>
    </p:embeddedFont>
    <p:embeddedFont>
      <p:font typeface="윤고딕 Medium" panose="020B0600000101010101" charset="-127"/>
      <p:regular r:id="rId59"/>
    </p:embeddedFont>
    <p:embeddedFont>
      <p:font typeface="윤고딕 Semi-Bold" panose="020B0600000101010101" charset="-127"/>
      <p:regular r:id="rId60"/>
    </p:embeddedFont>
    <p:embeddedFont>
      <p:font typeface="210 국민체조" panose="020B0600000101010101" charset="0"/>
      <p:regular r:id="rId61"/>
    </p:embeddedFont>
    <p:embeddedFont>
      <p:font typeface="Garet" panose="020B0600000101010101" charset="0"/>
      <p:regular r:id="rId62"/>
    </p:embeddedFont>
    <p:embeddedFont>
      <p:font typeface="HK Grotesk Bold" panose="020B0600000101010101" charset="0"/>
      <p:regular r:id="rId63"/>
    </p:embeddedFont>
    <p:embeddedFont>
      <p:font typeface="League Spartan ExtraBold" panose="020B0600000101010101" charset="0"/>
      <p:bold r:id="rId64"/>
    </p:embeddedFont>
    <p:embeddedFont>
      <p:font typeface="Montserrat Semi-Bold" panose="020B0600000101010101" charset="0"/>
      <p:regular r:id="rId65"/>
    </p:embeddedFont>
    <p:embeddedFont>
      <p:font typeface="Source Sans Pro" panose="020B0503030403020204" pitchFamily="34" charset="0"/>
      <p:regular r:id="rId66"/>
      <p:bold r:id="rId67"/>
      <p:italic r:id="rId68"/>
      <p:boldItalic r:id="rId69"/>
    </p:embeddedFont>
    <p:embeddedFont>
      <p:font typeface="나눔고딕" panose="020D0604000000000000" pitchFamily="50" charset="-127"/>
      <p:regular r:id="rId70"/>
      <p:bold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659" autoAdjust="0"/>
  </p:normalViewPr>
  <p:slideViewPr>
    <p:cSldViewPr>
      <p:cViewPr varScale="1">
        <p:scale>
          <a:sx n="67" d="100"/>
          <a:sy n="67" d="100"/>
        </p:scale>
        <p:origin x="9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-현상황</a:t>
            </a:r>
          </a:p>
          <a:p>
            <a:endParaRPr lang="en-US"/>
          </a:p>
          <a:p>
            <a:r>
              <a:rPr lang="en-US"/>
              <a:t>현대 사회에서 여행은 매우 중요한 삶의 일부로 자리매김하고 있습니다. 특히 SNS와 유튜브 같은 플랫폼을 통해 여행에 관한 정보를 공유하고 소통하는 문화가 확산되면서 더 많은 사람들이 여행을 즐기고 있습니다.</a:t>
            </a:r>
          </a:p>
          <a:p>
            <a:endParaRPr lang="en-US"/>
          </a:p>
          <a:p>
            <a:r>
              <a:rPr lang="en-US"/>
              <a:t>그러나 코로나 바이러스 팬데믹으로 인해 여행은 제약을 받았습니다. 이로 인해 많은 사람들이 여행에 대한 그리움과 욕망을 느끼고 있습니다. 여행 문화의 확산은 이러한 그리움과 욕망의 결과로, 사람들이 새로운 장소를 탐험하고 다양한 경험을 쌓으려는 욕구에서 비롯됩니다.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290763" y="512763"/>
            <a:ext cx="4562475" cy="2566987"/>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978210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7.svg"/><Relationship Id="rId7" Type="http://schemas.openxmlformats.org/officeDocument/2006/relationships/image" Target="../media/image52.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0.sv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7.svg"/><Relationship Id="rId7" Type="http://schemas.openxmlformats.org/officeDocument/2006/relationships/image" Target="../media/image52.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7.svg"/><Relationship Id="rId7" Type="http://schemas.openxmlformats.org/officeDocument/2006/relationships/image" Target="../media/image52.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8.gif"/></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7.svg"/><Relationship Id="rId7" Type="http://schemas.openxmlformats.org/officeDocument/2006/relationships/image" Target="../media/image52.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hyperlink" Target="https://youtu.be/vXPPo4sBUns" TargetMode="External"/><Relationship Id="rId3" Type="http://schemas.openxmlformats.org/officeDocument/2006/relationships/image" Target="../media/image47.svg"/><Relationship Id="rId7" Type="http://schemas.openxmlformats.org/officeDocument/2006/relationships/image" Target="../media/image52.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gif"/><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svg"/><Relationship Id="rId9" Type="http://schemas.openxmlformats.org/officeDocument/2006/relationships/image" Target="../media/image69.gif"/></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svg"/></Relationships>
</file>

<file path=ppt/slides/_rels/slide4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kostat.go.kr/boardDownload.es?bid=219&amp;list_no=427913&amp;seq=1"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1"/>
            <a:ext cx="18288001" cy="10287001"/>
          </a:xfrm>
          <a:custGeom>
            <a:avLst/>
            <a:gdLst/>
            <a:ahLst/>
            <a:cxnLst/>
            <a:rect l="l" t="t" r="r" b="b"/>
            <a:pathLst>
              <a:path w="25772137" h="13766383">
                <a:moveTo>
                  <a:pt x="0" y="0"/>
                </a:moveTo>
                <a:lnTo>
                  <a:pt x="25772137" y="0"/>
                </a:lnTo>
                <a:lnTo>
                  <a:pt x="25772137" y="13766383"/>
                </a:lnTo>
                <a:lnTo>
                  <a:pt x="0" y="13766383"/>
                </a:lnTo>
                <a:lnTo>
                  <a:pt x="0" y="0"/>
                </a:lnTo>
                <a:close/>
              </a:path>
            </a:pathLst>
          </a:custGeom>
          <a:blipFill>
            <a:blip r:embed="rId2"/>
            <a:stretch>
              <a:fillRect l="-1480" t="-16870" r="-39443" b="-23465"/>
            </a:stretch>
          </a:blipFill>
        </p:spPr>
      </p:sp>
      <p:grpSp>
        <p:nvGrpSpPr>
          <p:cNvPr id="3" name="Group 3"/>
          <p:cNvGrpSpPr/>
          <p:nvPr/>
        </p:nvGrpSpPr>
        <p:grpSpPr>
          <a:xfrm>
            <a:off x="15700625" y="341992"/>
            <a:ext cx="2171577" cy="790059"/>
            <a:chOff x="0" y="0"/>
            <a:chExt cx="2895436" cy="1053413"/>
          </a:xfrm>
        </p:grpSpPr>
        <p:grpSp>
          <p:nvGrpSpPr>
            <p:cNvPr id="4" name="Group 4"/>
            <p:cNvGrpSpPr/>
            <p:nvPr/>
          </p:nvGrpSpPr>
          <p:grpSpPr>
            <a:xfrm>
              <a:off x="0" y="0"/>
              <a:ext cx="1053413" cy="105341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66A8"/>
              </a:solidFill>
            </p:spPr>
          </p:sp>
        </p:grpSp>
        <p:sp>
          <p:nvSpPr>
            <p:cNvPr id="6" name="Freeform 6"/>
            <p:cNvSpPr/>
            <p:nvPr/>
          </p:nvSpPr>
          <p:spPr>
            <a:xfrm rot="-594184">
              <a:off x="231481" y="306537"/>
              <a:ext cx="615850" cy="494220"/>
            </a:xfrm>
            <a:custGeom>
              <a:avLst/>
              <a:gdLst/>
              <a:ahLst/>
              <a:cxnLst/>
              <a:rect l="l" t="t" r="r" b="b"/>
              <a:pathLst>
                <a:path w="615850" h="494220">
                  <a:moveTo>
                    <a:pt x="0" y="0"/>
                  </a:moveTo>
                  <a:lnTo>
                    <a:pt x="615850" y="0"/>
                  </a:lnTo>
                  <a:lnTo>
                    <a:pt x="615850" y="494220"/>
                  </a:lnTo>
                  <a:lnTo>
                    <a:pt x="0" y="4942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261030" y="130296"/>
              <a:ext cx="1634406" cy="884802"/>
            </a:xfrm>
            <a:prstGeom prst="rect">
              <a:avLst/>
            </a:prstGeom>
          </p:spPr>
          <p:txBody>
            <a:bodyPr lIns="0" tIns="0" rIns="0" bIns="0" rtlCol="0" anchor="t">
              <a:spAutoFit/>
            </a:bodyPr>
            <a:lstStyle/>
            <a:p>
              <a:pPr algn="l">
                <a:lnSpc>
                  <a:spcPts val="2501"/>
                </a:lnSpc>
              </a:pPr>
              <a:r>
                <a:rPr lang="en-US" sz="2501">
                  <a:solidFill>
                    <a:srgbClr val="FFFFFF"/>
                  </a:solidFill>
                  <a:latin typeface="HK Grotesk Bold"/>
                </a:rPr>
                <a:t>TRAVEL MAKER</a:t>
              </a:r>
            </a:p>
          </p:txBody>
        </p:sp>
      </p:grpSp>
      <p:grpSp>
        <p:nvGrpSpPr>
          <p:cNvPr id="8" name="Group 8"/>
          <p:cNvGrpSpPr/>
          <p:nvPr/>
        </p:nvGrpSpPr>
        <p:grpSpPr>
          <a:xfrm>
            <a:off x="123825" y="155433"/>
            <a:ext cx="1677345" cy="1677345"/>
            <a:chOff x="0" y="0"/>
            <a:chExt cx="2236461" cy="2236461"/>
          </a:xfrm>
        </p:grpSpPr>
        <p:grpSp>
          <p:nvGrpSpPr>
            <p:cNvPr id="9" name="Group 9"/>
            <p:cNvGrpSpPr/>
            <p:nvPr/>
          </p:nvGrpSpPr>
          <p:grpSpPr>
            <a:xfrm rot="5400000">
              <a:off x="428663" y="558972"/>
              <a:ext cx="1379135" cy="1273204"/>
              <a:chOff x="0" y="0"/>
              <a:chExt cx="773859" cy="714419"/>
            </a:xfrm>
          </p:grpSpPr>
          <p:sp>
            <p:nvSpPr>
              <p:cNvPr id="10" name="Freeform 10"/>
              <p:cNvSpPr/>
              <p:nvPr/>
            </p:nvSpPr>
            <p:spPr>
              <a:xfrm>
                <a:off x="0" y="0"/>
                <a:ext cx="773859" cy="714419"/>
              </a:xfrm>
              <a:custGeom>
                <a:avLst/>
                <a:gdLst/>
                <a:ahLst/>
                <a:cxnLst/>
                <a:rect l="l" t="t" r="r" b="b"/>
                <a:pathLst>
                  <a:path w="773859" h="714419">
                    <a:moveTo>
                      <a:pt x="570659" y="0"/>
                    </a:moveTo>
                    <a:lnTo>
                      <a:pt x="0" y="0"/>
                    </a:lnTo>
                    <a:lnTo>
                      <a:pt x="0" y="714419"/>
                    </a:lnTo>
                    <a:lnTo>
                      <a:pt x="570659" y="714419"/>
                    </a:lnTo>
                    <a:lnTo>
                      <a:pt x="773859" y="357210"/>
                    </a:lnTo>
                    <a:lnTo>
                      <a:pt x="570659" y="0"/>
                    </a:lnTo>
                    <a:close/>
                  </a:path>
                </a:pathLst>
              </a:custGeom>
              <a:solidFill>
                <a:srgbClr val="FFFFFF"/>
              </a:solidFill>
            </p:spPr>
          </p:sp>
          <p:sp>
            <p:nvSpPr>
              <p:cNvPr id="11" name="TextBox 11"/>
              <p:cNvSpPr txBox="1"/>
              <p:nvPr/>
            </p:nvSpPr>
            <p:spPr>
              <a:xfrm>
                <a:off x="0" y="-9525"/>
                <a:ext cx="659559" cy="723944"/>
              </a:xfrm>
              <a:prstGeom prst="rect">
                <a:avLst/>
              </a:prstGeom>
            </p:spPr>
            <p:txBody>
              <a:bodyPr lIns="50800" tIns="50800" rIns="50800" bIns="50800" rtlCol="0" anchor="ctr"/>
              <a:lstStyle/>
              <a:p>
                <a:pPr algn="ctr">
                  <a:lnSpc>
                    <a:spcPts val="1742"/>
                  </a:lnSpc>
                </a:pPr>
                <a:endParaRPr/>
              </a:p>
            </p:txBody>
          </p:sp>
        </p:grpSp>
        <p:grpSp>
          <p:nvGrpSpPr>
            <p:cNvPr id="12" name="Group 12"/>
            <p:cNvGrpSpPr/>
            <p:nvPr/>
          </p:nvGrpSpPr>
          <p:grpSpPr>
            <a:xfrm rot="-5400000">
              <a:off x="939985" y="1060056"/>
              <a:ext cx="689568" cy="636602"/>
              <a:chOff x="0" y="0"/>
              <a:chExt cx="386930" cy="357210"/>
            </a:xfrm>
          </p:grpSpPr>
          <p:sp>
            <p:nvSpPr>
              <p:cNvPr id="13" name="Freeform 13"/>
              <p:cNvSpPr/>
              <p:nvPr/>
            </p:nvSpPr>
            <p:spPr>
              <a:xfrm>
                <a:off x="0" y="0"/>
                <a:ext cx="386930" cy="357210"/>
              </a:xfrm>
              <a:custGeom>
                <a:avLst/>
                <a:gdLst/>
                <a:ahLst/>
                <a:cxnLst/>
                <a:rect l="l" t="t" r="r" b="b"/>
                <a:pathLst>
                  <a:path w="386930" h="357210">
                    <a:moveTo>
                      <a:pt x="183730" y="0"/>
                    </a:moveTo>
                    <a:lnTo>
                      <a:pt x="0" y="0"/>
                    </a:lnTo>
                    <a:lnTo>
                      <a:pt x="0" y="357210"/>
                    </a:lnTo>
                    <a:lnTo>
                      <a:pt x="183730" y="357210"/>
                    </a:lnTo>
                    <a:lnTo>
                      <a:pt x="386930" y="178605"/>
                    </a:lnTo>
                    <a:lnTo>
                      <a:pt x="183730" y="0"/>
                    </a:lnTo>
                    <a:close/>
                  </a:path>
                </a:pathLst>
              </a:custGeom>
              <a:solidFill>
                <a:srgbClr val="FFFFFF"/>
              </a:solidFill>
            </p:spPr>
          </p:sp>
          <p:sp>
            <p:nvSpPr>
              <p:cNvPr id="14" name="TextBox 14"/>
              <p:cNvSpPr txBox="1"/>
              <p:nvPr/>
            </p:nvSpPr>
            <p:spPr>
              <a:xfrm>
                <a:off x="0" y="-9525"/>
                <a:ext cx="272630" cy="366735"/>
              </a:xfrm>
              <a:prstGeom prst="rect">
                <a:avLst/>
              </a:prstGeom>
            </p:spPr>
            <p:txBody>
              <a:bodyPr lIns="50800" tIns="50800" rIns="50800" bIns="50800" rtlCol="0" anchor="ctr"/>
              <a:lstStyle/>
              <a:p>
                <a:pPr algn="ctr">
                  <a:lnSpc>
                    <a:spcPts val="1742"/>
                  </a:lnSpc>
                </a:pPr>
                <a:endParaRPr/>
              </a:p>
            </p:txBody>
          </p:sp>
        </p:grpSp>
        <p:sp>
          <p:nvSpPr>
            <p:cNvPr id="15" name="Freeform 15"/>
            <p:cNvSpPr/>
            <p:nvPr/>
          </p:nvSpPr>
          <p:spPr>
            <a:xfrm>
              <a:off x="0" y="0"/>
              <a:ext cx="2236461" cy="2236461"/>
            </a:xfrm>
            <a:custGeom>
              <a:avLst/>
              <a:gdLst/>
              <a:ahLst/>
              <a:cxnLst/>
              <a:rect l="l" t="t" r="r" b="b"/>
              <a:pathLst>
                <a:path w="2236461" h="2236461">
                  <a:moveTo>
                    <a:pt x="0" y="0"/>
                  </a:moveTo>
                  <a:lnTo>
                    <a:pt x="2236461" y="0"/>
                  </a:lnTo>
                  <a:lnTo>
                    <a:pt x="2236461" y="2236461"/>
                  </a:lnTo>
                  <a:lnTo>
                    <a:pt x="0" y="2236461"/>
                  </a:lnTo>
                  <a:lnTo>
                    <a:pt x="0" y="0"/>
                  </a:lnTo>
                  <a:close/>
                </a:path>
              </a:pathLst>
            </a:custGeom>
            <a:blipFill>
              <a:blip r:embed="rId5"/>
              <a:stretch>
                <a:fillRect/>
              </a:stretch>
            </a:blipFill>
          </p:spPr>
        </p:sp>
      </p:grpSp>
      <p:grpSp>
        <p:nvGrpSpPr>
          <p:cNvPr id="16" name="Group 16"/>
          <p:cNvGrpSpPr/>
          <p:nvPr/>
        </p:nvGrpSpPr>
        <p:grpSpPr>
          <a:xfrm>
            <a:off x="772379" y="7495375"/>
            <a:ext cx="7372370" cy="1540126"/>
            <a:chOff x="0" y="0"/>
            <a:chExt cx="1941694" cy="405630"/>
          </a:xfrm>
        </p:grpSpPr>
        <p:sp>
          <p:nvSpPr>
            <p:cNvPr id="17" name="Freeform 17"/>
            <p:cNvSpPr/>
            <p:nvPr/>
          </p:nvSpPr>
          <p:spPr>
            <a:xfrm>
              <a:off x="0" y="0"/>
              <a:ext cx="1941694" cy="405630"/>
            </a:xfrm>
            <a:custGeom>
              <a:avLst/>
              <a:gdLst/>
              <a:ahLst/>
              <a:cxnLst/>
              <a:rect l="l" t="t" r="r" b="b"/>
              <a:pathLst>
                <a:path w="1941694" h="405630">
                  <a:moveTo>
                    <a:pt x="14702" y="0"/>
                  </a:moveTo>
                  <a:lnTo>
                    <a:pt x="1926992" y="0"/>
                  </a:lnTo>
                  <a:cubicBezTo>
                    <a:pt x="1935112" y="0"/>
                    <a:pt x="1941694" y="6582"/>
                    <a:pt x="1941694" y="14702"/>
                  </a:cubicBezTo>
                  <a:lnTo>
                    <a:pt x="1941694" y="390928"/>
                  </a:lnTo>
                  <a:cubicBezTo>
                    <a:pt x="1941694" y="399048"/>
                    <a:pt x="1935112" y="405630"/>
                    <a:pt x="1926992" y="405630"/>
                  </a:cubicBezTo>
                  <a:lnTo>
                    <a:pt x="14702" y="405630"/>
                  </a:lnTo>
                  <a:cubicBezTo>
                    <a:pt x="10803" y="405630"/>
                    <a:pt x="7063" y="404081"/>
                    <a:pt x="4306" y="401324"/>
                  </a:cubicBezTo>
                  <a:cubicBezTo>
                    <a:pt x="1549" y="398567"/>
                    <a:pt x="0" y="394827"/>
                    <a:pt x="0" y="390928"/>
                  </a:cubicBezTo>
                  <a:lnTo>
                    <a:pt x="0" y="14702"/>
                  </a:lnTo>
                  <a:cubicBezTo>
                    <a:pt x="0" y="6582"/>
                    <a:pt x="6582" y="0"/>
                    <a:pt x="14702" y="0"/>
                  </a:cubicBezTo>
                  <a:close/>
                </a:path>
              </a:pathLst>
            </a:custGeom>
            <a:solidFill>
              <a:srgbClr val="2B2C30">
                <a:alpha val="40000"/>
              </a:srgbClr>
            </a:solidFill>
          </p:spPr>
        </p:sp>
        <p:sp>
          <p:nvSpPr>
            <p:cNvPr id="18" name="TextBox 18"/>
            <p:cNvSpPr txBox="1"/>
            <p:nvPr/>
          </p:nvSpPr>
          <p:spPr>
            <a:xfrm>
              <a:off x="0" y="-9525"/>
              <a:ext cx="1941694" cy="415155"/>
            </a:xfrm>
            <a:prstGeom prst="rect">
              <a:avLst/>
            </a:prstGeom>
          </p:spPr>
          <p:txBody>
            <a:bodyPr lIns="50800" tIns="50800" rIns="50800" bIns="50800" rtlCol="0" anchor="ctr"/>
            <a:lstStyle/>
            <a:p>
              <a:pPr algn="ctr">
                <a:lnSpc>
                  <a:spcPts val="1742"/>
                </a:lnSpc>
              </a:pPr>
              <a:endParaRPr/>
            </a:p>
          </p:txBody>
        </p:sp>
      </p:grpSp>
      <p:sp>
        <p:nvSpPr>
          <p:cNvPr id="19" name="Freeform 19"/>
          <p:cNvSpPr/>
          <p:nvPr/>
        </p:nvSpPr>
        <p:spPr>
          <a:xfrm>
            <a:off x="2629644" y="623696"/>
            <a:ext cx="3088939" cy="945593"/>
          </a:xfrm>
          <a:custGeom>
            <a:avLst/>
            <a:gdLst/>
            <a:ahLst/>
            <a:cxnLst/>
            <a:rect l="l" t="t" r="r" b="b"/>
            <a:pathLst>
              <a:path w="3088939" h="945593">
                <a:moveTo>
                  <a:pt x="0" y="0"/>
                </a:moveTo>
                <a:lnTo>
                  <a:pt x="3088939" y="0"/>
                </a:lnTo>
                <a:lnTo>
                  <a:pt x="3088939" y="945593"/>
                </a:lnTo>
                <a:lnTo>
                  <a:pt x="0" y="945593"/>
                </a:lnTo>
                <a:lnTo>
                  <a:pt x="0" y="0"/>
                </a:lnTo>
                <a:close/>
              </a:path>
            </a:pathLst>
          </a:custGeom>
          <a:blipFill>
            <a:blip r:embed="rId6"/>
            <a:stretch>
              <a:fillRect/>
            </a:stretch>
          </a:blipFill>
        </p:spPr>
      </p:sp>
      <p:sp>
        <p:nvSpPr>
          <p:cNvPr id="20" name="TextBox 20"/>
          <p:cNvSpPr txBox="1"/>
          <p:nvPr/>
        </p:nvSpPr>
        <p:spPr>
          <a:xfrm>
            <a:off x="772379" y="2715182"/>
            <a:ext cx="9949985" cy="3891885"/>
          </a:xfrm>
          <a:prstGeom prst="rect">
            <a:avLst/>
          </a:prstGeom>
          <a:effectLst>
            <a:outerShdw blurRad="50800" dist="127000" dir="2700000" algn="tl" rotWithShape="0">
              <a:schemeClr val="accent1">
                <a:alpha val="40000"/>
              </a:schemeClr>
            </a:outerShdw>
          </a:effectLst>
        </p:spPr>
        <p:txBody>
          <a:bodyPr lIns="0" tIns="0" rIns="0" bIns="0" rtlCol="0" anchor="t">
            <a:spAutoFit/>
          </a:bodyPr>
          <a:lstStyle/>
          <a:p>
            <a:pPr algn="just">
              <a:lnSpc>
                <a:spcPts val="14959"/>
              </a:lnSpc>
            </a:pPr>
            <a:r>
              <a:rPr lang="en-US" sz="16999" spc="-50">
                <a:solidFill>
                  <a:srgbClr val="FFFAF9"/>
                </a:solidFill>
                <a:latin typeface="Jeju Hallasan"/>
              </a:rPr>
              <a:t>Travel</a:t>
            </a:r>
          </a:p>
          <a:p>
            <a:pPr algn="just">
              <a:lnSpc>
                <a:spcPts val="13599"/>
              </a:lnSpc>
            </a:pPr>
            <a:r>
              <a:rPr lang="en-US" sz="16999" spc="-50">
                <a:solidFill>
                  <a:srgbClr val="FFFAF9"/>
                </a:solidFill>
                <a:latin typeface="Jeju Hallasan"/>
              </a:rPr>
              <a:t>     Maker</a:t>
            </a:r>
          </a:p>
        </p:txBody>
      </p:sp>
      <p:sp>
        <p:nvSpPr>
          <p:cNvPr id="21" name="TextBox 21"/>
          <p:cNvSpPr txBox="1"/>
          <p:nvPr/>
        </p:nvSpPr>
        <p:spPr>
          <a:xfrm>
            <a:off x="1135027" y="7620176"/>
            <a:ext cx="6458094" cy="842845"/>
          </a:xfrm>
          <a:prstGeom prst="rect">
            <a:avLst/>
          </a:prstGeom>
        </p:spPr>
        <p:txBody>
          <a:bodyPr wrap="square" lIns="0" tIns="0" rIns="0" bIns="0" rtlCol="0" anchor="t">
            <a:spAutoFit/>
          </a:bodyPr>
          <a:lstStyle/>
          <a:p>
            <a:pPr algn="l">
              <a:lnSpc>
                <a:spcPts val="3418"/>
              </a:lnSpc>
            </a:pPr>
            <a:r>
              <a:rPr lang="en-US" sz="2442" spc="122">
                <a:solidFill>
                  <a:srgbClr val="FFFFFF"/>
                </a:solidFill>
                <a:latin typeface="Tlab 돋움 미디움"/>
                <a:ea typeface="Tlab 돋움 미디움"/>
              </a:rPr>
              <a:t>3팀 </a:t>
            </a:r>
            <a:r>
              <a:rPr lang="en-US" sz="2442" spc="122" err="1">
                <a:solidFill>
                  <a:srgbClr val="FFFFFF"/>
                </a:solidFill>
                <a:latin typeface="Tlab 돋움 미디움"/>
                <a:ea typeface="Tlab 돋움 미디움"/>
              </a:rPr>
              <a:t>코딩의</a:t>
            </a:r>
            <a:r>
              <a:rPr lang="en-US" sz="2442" spc="122">
                <a:solidFill>
                  <a:srgbClr val="FFFFFF"/>
                </a:solidFill>
                <a:latin typeface="Tlab 돋움 미디움"/>
                <a:ea typeface="Tlab 돋움 미디움"/>
              </a:rPr>
              <a:t> 봄</a:t>
            </a:r>
          </a:p>
          <a:p>
            <a:pPr algn="l">
              <a:lnSpc>
                <a:spcPts val="3418"/>
              </a:lnSpc>
              <a:spcBef>
                <a:spcPct val="0"/>
              </a:spcBef>
            </a:pPr>
            <a:r>
              <a:rPr lang="en-US" sz="2442" spc="122" err="1">
                <a:solidFill>
                  <a:srgbClr val="FFFFFF"/>
                </a:solidFill>
                <a:latin typeface="Tlab 돋움 레귤러"/>
                <a:ea typeface="Tlab 돋움 레귤러"/>
              </a:rPr>
              <a:t>김동환</a:t>
            </a:r>
            <a:r>
              <a:rPr lang="en-US" sz="2442" spc="122">
                <a:solidFill>
                  <a:srgbClr val="FFFFFF"/>
                </a:solidFill>
                <a:latin typeface="Tlab 돋움 레귤러"/>
                <a:ea typeface="Tlab 돋움 레귤러"/>
              </a:rPr>
              <a:t>, </a:t>
            </a:r>
            <a:r>
              <a:rPr lang="en-US" sz="2442" spc="122" err="1">
                <a:solidFill>
                  <a:srgbClr val="FFFFFF"/>
                </a:solidFill>
                <a:latin typeface="Tlab 돋움 레귤러"/>
                <a:ea typeface="Tlab 돋움 레귤러"/>
              </a:rPr>
              <a:t>김동회</a:t>
            </a:r>
            <a:r>
              <a:rPr lang="en-US" sz="2442" spc="122">
                <a:solidFill>
                  <a:srgbClr val="FFFFFF"/>
                </a:solidFill>
                <a:latin typeface="Tlab 돋움 레귤러"/>
                <a:ea typeface="Tlab 돋움 레귤러"/>
              </a:rPr>
              <a:t>, </a:t>
            </a:r>
            <a:r>
              <a:rPr lang="en-US" sz="2442" spc="122" err="1">
                <a:solidFill>
                  <a:srgbClr val="FFFFFF"/>
                </a:solidFill>
                <a:latin typeface="Tlab 돋움 레귤러"/>
                <a:ea typeface="Tlab 돋움 레귤러"/>
              </a:rPr>
              <a:t>김재현</a:t>
            </a:r>
            <a:r>
              <a:rPr lang="en-US" sz="2442" spc="122">
                <a:solidFill>
                  <a:srgbClr val="FFFFFF"/>
                </a:solidFill>
                <a:latin typeface="Tlab 돋움 레귤러"/>
                <a:ea typeface="Tlab 돋움 레귤러"/>
              </a:rPr>
              <a:t>, </a:t>
            </a:r>
            <a:r>
              <a:rPr lang="en-US" sz="2442" spc="122" err="1">
                <a:solidFill>
                  <a:srgbClr val="FFFFFF"/>
                </a:solidFill>
                <a:latin typeface="Tlab 돋움 레귤러"/>
                <a:ea typeface="Tlab 돋움 레귤러"/>
              </a:rPr>
              <a:t>윤경란</a:t>
            </a:r>
            <a:r>
              <a:rPr lang="en-US" sz="2442" spc="122">
                <a:solidFill>
                  <a:srgbClr val="FFFFFF"/>
                </a:solidFill>
                <a:latin typeface="Tlab 돋움 레귤러"/>
                <a:ea typeface="Tlab 돋움 레귤러"/>
              </a:rPr>
              <a:t>, </a:t>
            </a:r>
            <a:r>
              <a:rPr lang="en-US" sz="2442" spc="122" err="1">
                <a:solidFill>
                  <a:srgbClr val="FFFFFF"/>
                </a:solidFill>
                <a:latin typeface="Tlab 돋움 레귤러"/>
                <a:ea typeface="Tlab 돋움 레귤러"/>
              </a:rPr>
              <a:t>정소라</a:t>
            </a:r>
            <a:r>
              <a:rPr lang="en-US" sz="2442" spc="122">
                <a:solidFill>
                  <a:srgbClr val="FFFFFF"/>
                </a:solidFill>
                <a:latin typeface="Tlab 돋움 레귤러"/>
                <a:ea typeface="Tlab 돋움 레귤러"/>
              </a:rPr>
              <a:t>, </a:t>
            </a:r>
            <a:r>
              <a:rPr lang="en-US" sz="2442" spc="122" err="1">
                <a:solidFill>
                  <a:srgbClr val="FFFFFF"/>
                </a:solidFill>
                <a:latin typeface="Tlab 돋움 레귤러"/>
                <a:ea typeface="Tlab 돋움 레귤러"/>
              </a:rPr>
              <a:t>최정민</a:t>
            </a:r>
            <a:endParaRPr lang="en-US" sz="2442" spc="122">
              <a:solidFill>
                <a:srgbClr val="FFFFFF"/>
              </a:solidFill>
              <a:latin typeface="Tlab 돋움 레귤러"/>
              <a:ea typeface="Tlab 돋움 레귤러"/>
            </a:endParaRPr>
          </a:p>
        </p:txBody>
      </p:sp>
      <p:sp>
        <p:nvSpPr>
          <p:cNvPr id="22" name="TextBox 22"/>
          <p:cNvSpPr txBox="1"/>
          <p:nvPr/>
        </p:nvSpPr>
        <p:spPr>
          <a:xfrm>
            <a:off x="5020796" y="8567796"/>
            <a:ext cx="2572325" cy="342780"/>
          </a:xfrm>
          <a:prstGeom prst="rect">
            <a:avLst/>
          </a:prstGeom>
        </p:spPr>
        <p:txBody>
          <a:bodyPr lIns="0" tIns="0" rIns="0" bIns="0" rtlCol="0" anchor="t">
            <a:spAutoFit/>
          </a:bodyPr>
          <a:lstStyle/>
          <a:p>
            <a:pPr algn="r">
              <a:lnSpc>
                <a:spcPts val="2506"/>
              </a:lnSpc>
            </a:pPr>
            <a:r>
              <a:rPr lang="en-US" sz="2506">
                <a:solidFill>
                  <a:srgbClr val="FFFFFF"/>
                </a:solidFill>
                <a:latin typeface="HK Grotesk Bold"/>
              </a:rPr>
              <a:t>2024.06.05</a:t>
            </a:r>
          </a:p>
        </p:txBody>
      </p:sp>
      <p:sp>
        <p:nvSpPr>
          <p:cNvPr id="23" name="TextBox 23"/>
          <p:cNvSpPr txBox="1"/>
          <p:nvPr/>
        </p:nvSpPr>
        <p:spPr>
          <a:xfrm>
            <a:off x="1739266" y="457075"/>
            <a:ext cx="697413" cy="1482992"/>
          </a:xfrm>
          <a:prstGeom prst="rect">
            <a:avLst/>
          </a:prstGeom>
        </p:spPr>
        <p:txBody>
          <a:bodyPr lIns="0" tIns="0" rIns="0" bIns="0" rtlCol="0" anchor="t">
            <a:spAutoFit/>
          </a:bodyPr>
          <a:lstStyle/>
          <a:p>
            <a:pPr algn="l">
              <a:lnSpc>
                <a:spcPts val="9238"/>
              </a:lnSpc>
            </a:pPr>
            <a:r>
              <a:rPr lang="en-US" sz="6598" spc="329">
                <a:solidFill>
                  <a:srgbClr val="FFFFFF"/>
                </a:solidFill>
                <a:latin typeface="Tlab 돋움 미디움"/>
              </a:rPr>
              <a:t>X</a:t>
            </a:r>
          </a:p>
          <a:p>
            <a:pPr algn="l">
              <a:lnSpc>
                <a:spcPts val="2340"/>
              </a:lnSpc>
              <a:spcBef>
                <a:spcPct val="0"/>
              </a:spcBef>
            </a:pPr>
            <a:endParaRPr lang="en-US" sz="6598" spc="329">
              <a:solidFill>
                <a:srgbClr val="FFFFFF"/>
              </a:solidFill>
              <a:latin typeface="Tlab 돋움 미디움"/>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A6A1A6E4-69B2-A89F-56B4-0C9BB5491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4013327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2323"/>
          </a:xfrm>
          <a:custGeom>
            <a:avLst/>
            <a:gdLst/>
            <a:ahLst/>
            <a:cxnLst/>
            <a:rect l="l" t="t" r="r" b="b"/>
            <a:pathLst>
              <a:path w="18288000" h="10282323">
                <a:moveTo>
                  <a:pt x="0" y="0"/>
                </a:moveTo>
                <a:lnTo>
                  <a:pt x="18288000" y="0"/>
                </a:lnTo>
                <a:lnTo>
                  <a:pt x="18288000" y="10282323"/>
                </a:lnTo>
                <a:lnTo>
                  <a:pt x="0" y="10282323"/>
                </a:lnTo>
                <a:lnTo>
                  <a:pt x="0" y="0"/>
                </a:lnTo>
                <a:close/>
              </a:path>
            </a:pathLst>
          </a:custGeom>
          <a:blipFill>
            <a:blip r:embed="rId2"/>
            <a:stretch>
              <a:fillRect t="-9249" b="-9249"/>
            </a:stretch>
          </a:blipFill>
        </p:spPr>
      </p:sp>
      <p:grpSp>
        <p:nvGrpSpPr>
          <p:cNvPr id="3" name="Group 3"/>
          <p:cNvGrpSpPr/>
          <p:nvPr/>
        </p:nvGrpSpPr>
        <p:grpSpPr>
          <a:xfrm>
            <a:off x="872021" y="864732"/>
            <a:ext cx="16543959" cy="8783160"/>
            <a:chOff x="0" y="0"/>
            <a:chExt cx="4357257" cy="2313260"/>
          </a:xfrm>
        </p:grpSpPr>
        <p:sp>
          <p:nvSpPr>
            <p:cNvPr id="4" name="Freeform 4"/>
            <p:cNvSpPr/>
            <p:nvPr/>
          </p:nvSpPr>
          <p:spPr>
            <a:xfrm>
              <a:off x="0" y="0"/>
              <a:ext cx="4357257" cy="2313260"/>
            </a:xfrm>
            <a:custGeom>
              <a:avLst/>
              <a:gdLst/>
              <a:ahLst/>
              <a:cxnLst/>
              <a:rect l="l" t="t" r="r" b="b"/>
              <a:pathLst>
                <a:path w="4357257" h="2313260">
                  <a:moveTo>
                    <a:pt x="15911" y="0"/>
                  </a:moveTo>
                  <a:lnTo>
                    <a:pt x="4341346" y="0"/>
                  </a:lnTo>
                  <a:cubicBezTo>
                    <a:pt x="4345566" y="0"/>
                    <a:pt x="4349612" y="1676"/>
                    <a:pt x="4352596" y="4660"/>
                  </a:cubicBezTo>
                  <a:cubicBezTo>
                    <a:pt x="4355580" y="7644"/>
                    <a:pt x="4357257" y="11691"/>
                    <a:pt x="4357257" y="15911"/>
                  </a:cubicBezTo>
                  <a:lnTo>
                    <a:pt x="4357257" y="2297350"/>
                  </a:lnTo>
                  <a:cubicBezTo>
                    <a:pt x="4357257" y="2301569"/>
                    <a:pt x="4355580" y="2305616"/>
                    <a:pt x="4352596" y="2308600"/>
                  </a:cubicBezTo>
                  <a:cubicBezTo>
                    <a:pt x="4349612" y="2311584"/>
                    <a:pt x="4345566" y="2313260"/>
                    <a:pt x="4341346" y="2313260"/>
                  </a:cubicBezTo>
                  <a:lnTo>
                    <a:pt x="15911" y="2313260"/>
                  </a:lnTo>
                  <a:cubicBezTo>
                    <a:pt x="11691" y="2313260"/>
                    <a:pt x="7644" y="2311584"/>
                    <a:pt x="4660" y="2308600"/>
                  </a:cubicBezTo>
                  <a:cubicBezTo>
                    <a:pt x="1676" y="2305616"/>
                    <a:pt x="0" y="2301569"/>
                    <a:pt x="0" y="2297350"/>
                  </a:cubicBezTo>
                  <a:lnTo>
                    <a:pt x="0" y="15911"/>
                  </a:lnTo>
                  <a:cubicBezTo>
                    <a:pt x="0" y="11691"/>
                    <a:pt x="1676" y="7644"/>
                    <a:pt x="4660" y="4660"/>
                  </a:cubicBezTo>
                  <a:cubicBezTo>
                    <a:pt x="7644" y="1676"/>
                    <a:pt x="11691" y="0"/>
                    <a:pt x="15911" y="0"/>
                  </a:cubicBezTo>
                  <a:close/>
                </a:path>
              </a:pathLst>
            </a:custGeom>
            <a:solidFill>
              <a:srgbClr val="FFFFFF"/>
            </a:solidFill>
          </p:spPr>
        </p:sp>
        <p:sp>
          <p:nvSpPr>
            <p:cNvPr id="5" name="TextBox 5"/>
            <p:cNvSpPr txBox="1"/>
            <p:nvPr/>
          </p:nvSpPr>
          <p:spPr>
            <a:xfrm>
              <a:off x="0" y="-38100"/>
              <a:ext cx="4357257" cy="2351360"/>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3080552" y="1317840"/>
            <a:ext cx="12126895" cy="1033781"/>
          </a:xfrm>
          <a:prstGeom prst="rect">
            <a:avLst/>
          </a:prstGeom>
        </p:spPr>
        <p:txBody>
          <a:bodyPr lIns="0" tIns="0" rIns="0" bIns="0" rtlCol="0" anchor="t">
            <a:spAutoFit/>
          </a:bodyPr>
          <a:lstStyle/>
          <a:p>
            <a:pPr algn="ctr">
              <a:lnSpc>
                <a:spcPts val="7910"/>
              </a:lnSpc>
            </a:pPr>
            <a:r>
              <a:rPr lang="en-US" sz="7000">
                <a:solidFill>
                  <a:srgbClr val="141313"/>
                </a:solidFill>
                <a:latin typeface="210 국민체조"/>
                <a:ea typeface="210 국민체조"/>
              </a:rPr>
              <a:t>  </a:t>
            </a:r>
            <a:r>
              <a:rPr lang="en-US" sz="7000">
                <a:solidFill>
                  <a:srgbClr val="141313"/>
                </a:solidFill>
                <a:latin typeface="에스코어 드림 6 Bold" panose="020B0703030302020204" pitchFamily="34" charset="-127"/>
                <a:ea typeface="에스코어 드림 6 Bold" panose="020B0703030302020204" pitchFamily="34" charset="-127"/>
              </a:rPr>
              <a:t>1.5 </a:t>
            </a:r>
            <a:r>
              <a:rPr lang="en-US" sz="7000" err="1">
                <a:solidFill>
                  <a:srgbClr val="141313"/>
                </a:solidFill>
                <a:latin typeface="에스코어 드림 6 Bold" panose="020B0703030302020204" pitchFamily="34" charset="-127"/>
                <a:ea typeface="에스코어 드림 6 Bold" panose="020B0703030302020204" pitchFamily="34" charset="-127"/>
              </a:rPr>
              <a:t>프로젝트</a:t>
            </a:r>
            <a:r>
              <a:rPr lang="en-US" sz="7000">
                <a:solidFill>
                  <a:srgbClr val="141313"/>
                </a:solidFill>
                <a:latin typeface="에스코어 드림 6 Bold" panose="020B0703030302020204" pitchFamily="34" charset="-127"/>
                <a:ea typeface="에스코어 드림 6 Bold" panose="020B0703030302020204" pitchFamily="34" charset="-127"/>
              </a:rPr>
              <a:t> </a:t>
            </a:r>
            <a:r>
              <a:rPr lang="en-US" sz="7000" err="1">
                <a:solidFill>
                  <a:srgbClr val="141313"/>
                </a:solidFill>
                <a:latin typeface="에스코어 드림 6 Bold" panose="020B0703030302020204" pitchFamily="34" charset="-127"/>
                <a:ea typeface="에스코어 드림 6 Bold" panose="020B0703030302020204" pitchFamily="34" charset="-127"/>
              </a:rPr>
              <a:t>일정</a:t>
            </a:r>
            <a:endParaRPr lang="en-US" sz="7000">
              <a:solidFill>
                <a:srgbClr val="141313"/>
              </a:solidFill>
              <a:latin typeface="에스코어 드림 6 Bold" panose="020B0703030302020204" pitchFamily="34" charset="-127"/>
              <a:ea typeface="에스코어 드림 6 Bold" panose="020B0703030302020204" pitchFamily="34" charset="-127"/>
            </a:endParaRPr>
          </a:p>
        </p:txBody>
      </p:sp>
      <p:graphicFrame>
        <p:nvGraphicFramePr>
          <p:cNvPr id="7" name="Table 7"/>
          <p:cNvGraphicFramePr>
            <a:graphicFrameLocks noGrp="1"/>
          </p:cNvGraphicFramePr>
          <p:nvPr/>
        </p:nvGraphicFramePr>
        <p:xfrm>
          <a:off x="2074487" y="4310321"/>
          <a:ext cx="14139028" cy="4755895"/>
        </p:xfrm>
        <a:graphic>
          <a:graphicData uri="http://schemas.openxmlformats.org/drawingml/2006/table">
            <a:tbl>
              <a:tblPr/>
              <a:tblGrid>
                <a:gridCol w="2294116">
                  <a:extLst>
                    <a:ext uri="{9D8B030D-6E8A-4147-A177-3AD203B41FA5}">
                      <a16:colId xmlns:a16="http://schemas.microsoft.com/office/drawing/2014/main" val="20000"/>
                    </a:ext>
                  </a:extLst>
                </a:gridCol>
                <a:gridCol w="987076">
                  <a:extLst>
                    <a:ext uri="{9D8B030D-6E8A-4147-A177-3AD203B41FA5}">
                      <a16:colId xmlns:a16="http://schemas.microsoft.com/office/drawing/2014/main" val="20001"/>
                    </a:ext>
                  </a:extLst>
                </a:gridCol>
                <a:gridCol w="987076">
                  <a:extLst>
                    <a:ext uri="{9D8B030D-6E8A-4147-A177-3AD203B41FA5}">
                      <a16:colId xmlns:a16="http://schemas.microsoft.com/office/drawing/2014/main" val="20002"/>
                    </a:ext>
                  </a:extLst>
                </a:gridCol>
                <a:gridCol w="987076">
                  <a:extLst>
                    <a:ext uri="{9D8B030D-6E8A-4147-A177-3AD203B41FA5}">
                      <a16:colId xmlns:a16="http://schemas.microsoft.com/office/drawing/2014/main" val="20003"/>
                    </a:ext>
                  </a:extLst>
                </a:gridCol>
                <a:gridCol w="987076">
                  <a:extLst>
                    <a:ext uri="{9D8B030D-6E8A-4147-A177-3AD203B41FA5}">
                      <a16:colId xmlns:a16="http://schemas.microsoft.com/office/drawing/2014/main" val="20004"/>
                    </a:ext>
                  </a:extLst>
                </a:gridCol>
                <a:gridCol w="987076">
                  <a:extLst>
                    <a:ext uri="{9D8B030D-6E8A-4147-A177-3AD203B41FA5}">
                      <a16:colId xmlns:a16="http://schemas.microsoft.com/office/drawing/2014/main" val="20005"/>
                    </a:ext>
                  </a:extLst>
                </a:gridCol>
                <a:gridCol w="987076">
                  <a:extLst>
                    <a:ext uri="{9D8B030D-6E8A-4147-A177-3AD203B41FA5}">
                      <a16:colId xmlns:a16="http://schemas.microsoft.com/office/drawing/2014/main" val="20006"/>
                    </a:ext>
                  </a:extLst>
                </a:gridCol>
                <a:gridCol w="987076">
                  <a:extLst>
                    <a:ext uri="{9D8B030D-6E8A-4147-A177-3AD203B41FA5}">
                      <a16:colId xmlns:a16="http://schemas.microsoft.com/office/drawing/2014/main" val="20007"/>
                    </a:ext>
                  </a:extLst>
                </a:gridCol>
                <a:gridCol w="987076">
                  <a:extLst>
                    <a:ext uri="{9D8B030D-6E8A-4147-A177-3AD203B41FA5}">
                      <a16:colId xmlns:a16="http://schemas.microsoft.com/office/drawing/2014/main" val="20008"/>
                    </a:ext>
                  </a:extLst>
                </a:gridCol>
                <a:gridCol w="987076">
                  <a:extLst>
                    <a:ext uri="{9D8B030D-6E8A-4147-A177-3AD203B41FA5}">
                      <a16:colId xmlns:a16="http://schemas.microsoft.com/office/drawing/2014/main" val="20009"/>
                    </a:ext>
                  </a:extLst>
                </a:gridCol>
                <a:gridCol w="987076">
                  <a:extLst>
                    <a:ext uri="{9D8B030D-6E8A-4147-A177-3AD203B41FA5}">
                      <a16:colId xmlns:a16="http://schemas.microsoft.com/office/drawing/2014/main" val="20010"/>
                    </a:ext>
                  </a:extLst>
                </a:gridCol>
                <a:gridCol w="987076">
                  <a:extLst>
                    <a:ext uri="{9D8B030D-6E8A-4147-A177-3AD203B41FA5}">
                      <a16:colId xmlns:a16="http://schemas.microsoft.com/office/drawing/2014/main" val="20011"/>
                    </a:ext>
                  </a:extLst>
                </a:gridCol>
                <a:gridCol w="987076">
                  <a:extLst>
                    <a:ext uri="{9D8B030D-6E8A-4147-A177-3AD203B41FA5}">
                      <a16:colId xmlns:a16="http://schemas.microsoft.com/office/drawing/2014/main" val="20012"/>
                    </a:ext>
                  </a:extLst>
                </a:gridCol>
              </a:tblGrid>
              <a:tr h="968827">
                <a:tc>
                  <a:txBody>
                    <a:bodyPr/>
                    <a:lstStyle/>
                    <a:p>
                      <a:pPr algn="ctr">
                        <a:lnSpc>
                          <a:spcPts val="2800"/>
                        </a:lnSpc>
                        <a:defRPr/>
                      </a:pPr>
                      <a:r>
                        <a:rPr lang="en-US" sz="2000">
                          <a:solidFill>
                            <a:srgbClr val="000000"/>
                          </a:solidFill>
                          <a:ea typeface="윤고딕 Semi-Bold"/>
                        </a:rPr>
                        <a:t>기획</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6E6E6E"/>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9"/>
                    </a:solidFill>
                  </a:tcPr>
                </a:tc>
                <a:tc>
                  <a:txBody>
                    <a:bodyPr/>
                    <a:lstStyle/>
                    <a:p>
                      <a:pPr algn="ctr">
                        <a:lnSpc>
                          <a:spcPts val="2100"/>
                        </a:lnSpc>
                        <a:defRPr/>
                      </a:pPr>
                      <a:endParaRPr lang="en-US" sz="1100"/>
                    </a:p>
                  </a:txBody>
                  <a:tcPr marL="190500" marR="190500" marT="190500" marB="190500" anchor="ctr">
                    <a:lnL w="9525" cap="flat" cmpd="sng" algn="ctr">
                      <a:solidFill>
                        <a:srgbClr val="6E6E6E"/>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1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6767">
                <a:tc>
                  <a:txBody>
                    <a:bodyPr/>
                    <a:lstStyle/>
                    <a:p>
                      <a:pPr algn="ctr">
                        <a:lnSpc>
                          <a:spcPts val="2800"/>
                        </a:lnSpc>
                        <a:defRPr/>
                      </a:pPr>
                      <a:r>
                        <a:rPr lang="en-US" sz="2000" err="1">
                          <a:solidFill>
                            <a:srgbClr val="000000"/>
                          </a:solidFill>
                          <a:ea typeface="윤고딕 Semi-Bold"/>
                        </a:rPr>
                        <a:t>분석</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6E6E6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9"/>
                    </a:solidFill>
                  </a:tcPr>
                </a:tc>
                <a:tc>
                  <a:txBody>
                    <a:bodyPr/>
                    <a:lstStyle/>
                    <a:p>
                      <a:pPr algn="ctr">
                        <a:lnSpc>
                          <a:spcPts val="2800"/>
                        </a:lnSpc>
                        <a:defRPr/>
                      </a:pPr>
                      <a:endParaRPr lang="en-US" sz="1100"/>
                    </a:p>
                  </a:txBody>
                  <a:tcPr marL="190500" marR="190500" marT="190500" marB="190500" anchor="ctr">
                    <a:lnL w="9525" cap="flat" cmpd="sng" algn="ctr">
                      <a:solidFill>
                        <a:srgbClr val="6E6E6E"/>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6767">
                <a:tc>
                  <a:txBody>
                    <a:bodyPr/>
                    <a:lstStyle/>
                    <a:p>
                      <a:pPr algn="ctr">
                        <a:lnSpc>
                          <a:spcPts val="2800"/>
                        </a:lnSpc>
                        <a:defRPr/>
                      </a:pPr>
                      <a:r>
                        <a:rPr lang="en-US" sz="2000" err="1">
                          <a:solidFill>
                            <a:srgbClr val="000000"/>
                          </a:solidFill>
                          <a:ea typeface="윤고딕 Semi-Bold"/>
                        </a:rPr>
                        <a:t>설계</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6E6E6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9"/>
                    </a:solidFill>
                  </a:tcPr>
                </a:tc>
                <a:tc>
                  <a:txBody>
                    <a:bodyPr/>
                    <a:lstStyle/>
                    <a:p>
                      <a:pPr algn="ctr">
                        <a:lnSpc>
                          <a:spcPts val="2800"/>
                        </a:lnSpc>
                        <a:defRPr/>
                      </a:pPr>
                      <a:endParaRPr lang="en-US" sz="1100"/>
                    </a:p>
                  </a:txBody>
                  <a:tcPr marL="190500" marR="190500" marT="190500" marB="190500" anchor="ctr">
                    <a:lnL w="9525" cap="flat" cmpd="sng" algn="ctr">
                      <a:solidFill>
                        <a:srgbClr val="6E6E6E"/>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46767">
                <a:tc>
                  <a:txBody>
                    <a:bodyPr/>
                    <a:lstStyle/>
                    <a:p>
                      <a:pPr algn="ctr">
                        <a:lnSpc>
                          <a:spcPts val="2800"/>
                        </a:lnSpc>
                        <a:defRPr/>
                      </a:pPr>
                      <a:r>
                        <a:rPr lang="en-US" sz="2000" err="1">
                          <a:solidFill>
                            <a:srgbClr val="000000"/>
                          </a:solidFill>
                          <a:ea typeface="윤고딕 Semi-Bold"/>
                        </a:rPr>
                        <a:t>구현</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6E6E6E"/>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9"/>
                    </a:solidFill>
                  </a:tcPr>
                </a:tc>
                <a:tc>
                  <a:txBody>
                    <a:bodyPr/>
                    <a:lstStyle/>
                    <a:p>
                      <a:pPr algn="ctr">
                        <a:lnSpc>
                          <a:spcPts val="2800"/>
                        </a:lnSpc>
                        <a:defRPr/>
                      </a:pPr>
                      <a:endParaRPr lang="en-US" sz="1100"/>
                    </a:p>
                  </a:txBody>
                  <a:tcPr marL="190500" marR="190500" marT="190500" marB="190500" anchor="ctr">
                    <a:lnL w="9525" cap="flat" cmpd="sng" algn="ctr">
                      <a:solidFill>
                        <a:srgbClr val="6E6E6E"/>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46767">
                <a:tc>
                  <a:txBody>
                    <a:bodyPr/>
                    <a:lstStyle/>
                    <a:p>
                      <a:pPr algn="ctr">
                        <a:lnSpc>
                          <a:spcPts val="2800"/>
                        </a:lnSpc>
                        <a:defRPr/>
                      </a:pPr>
                      <a:r>
                        <a:rPr lang="en-US" sz="2000" err="1">
                          <a:solidFill>
                            <a:srgbClr val="000000"/>
                          </a:solidFill>
                          <a:ea typeface="윤고딕 Semi-Bold"/>
                        </a:rPr>
                        <a:t>테스트</a:t>
                      </a: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6E6E6E"/>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AF9"/>
                    </a:solidFill>
                  </a:tcPr>
                </a:tc>
                <a:tc>
                  <a:txBody>
                    <a:bodyPr/>
                    <a:lstStyle/>
                    <a:p>
                      <a:pPr algn="ctr">
                        <a:lnSpc>
                          <a:spcPts val="2800"/>
                        </a:lnSpc>
                        <a:defRPr/>
                      </a:pPr>
                      <a:endParaRPr lang="en-US" sz="1100"/>
                    </a:p>
                  </a:txBody>
                  <a:tcPr marL="190500" marR="190500" marT="190500" marB="190500" anchor="ctr">
                    <a:lnL w="9525" cap="flat" cmpd="sng" algn="ctr">
                      <a:solidFill>
                        <a:srgbClr val="6E6E6E"/>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9525" cap="flat" cmpd="sng" algn="ctr">
                      <a:solidFill>
                        <a:srgbClr val="C8C8C8"/>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8" name="Group 8"/>
          <p:cNvGrpSpPr/>
          <p:nvPr/>
        </p:nvGrpSpPr>
        <p:grpSpPr>
          <a:xfrm>
            <a:off x="5272850" y="5439826"/>
            <a:ext cx="1586476" cy="596465"/>
            <a:chOff x="0" y="0"/>
            <a:chExt cx="417837" cy="157094"/>
          </a:xfrm>
        </p:grpSpPr>
        <p:sp>
          <p:nvSpPr>
            <p:cNvPr id="9" name="Freeform 9"/>
            <p:cNvSpPr/>
            <p:nvPr/>
          </p:nvSpPr>
          <p:spPr>
            <a:xfrm>
              <a:off x="0" y="0"/>
              <a:ext cx="417837" cy="157094"/>
            </a:xfrm>
            <a:custGeom>
              <a:avLst/>
              <a:gdLst/>
              <a:ahLst/>
              <a:cxnLst/>
              <a:rect l="l" t="t" r="r" b="b"/>
              <a:pathLst>
                <a:path w="417837" h="157094">
                  <a:moveTo>
                    <a:pt x="78547" y="0"/>
                  </a:moveTo>
                  <a:lnTo>
                    <a:pt x="339291" y="0"/>
                  </a:lnTo>
                  <a:cubicBezTo>
                    <a:pt x="382671" y="0"/>
                    <a:pt x="417837" y="35167"/>
                    <a:pt x="417837" y="78547"/>
                  </a:cubicBezTo>
                  <a:lnTo>
                    <a:pt x="417837" y="78547"/>
                  </a:lnTo>
                  <a:cubicBezTo>
                    <a:pt x="417837" y="99379"/>
                    <a:pt x="409562" y="119357"/>
                    <a:pt x="394832" y="134088"/>
                  </a:cubicBezTo>
                  <a:cubicBezTo>
                    <a:pt x="380101" y="148818"/>
                    <a:pt x="360122" y="157094"/>
                    <a:pt x="339291" y="157094"/>
                  </a:cubicBezTo>
                  <a:lnTo>
                    <a:pt x="78547" y="157094"/>
                  </a:lnTo>
                  <a:cubicBezTo>
                    <a:pt x="57715" y="157094"/>
                    <a:pt x="37736" y="148818"/>
                    <a:pt x="23006" y="134088"/>
                  </a:cubicBezTo>
                  <a:cubicBezTo>
                    <a:pt x="8275" y="119357"/>
                    <a:pt x="0" y="99379"/>
                    <a:pt x="0" y="78547"/>
                  </a:cubicBezTo>
                  <a:lnTo>
                    <a:pt x="0" y="78547"/>
                  </a:lnTo>
                  <a:cubicBezTo>
                    <a:pt x="0" y="57715"/>
                    <a:pt x="8275" y="37736"/>
                    <a:pt x="23006" y="23006"/>
                  </a:cubicBezTo>
                  <a:cubicBezTo>
                    <a:pt x="37736" y="8275"/>
                    <a:pt x="57715" y="0"/>
                    <a:pt x="78547" y="0"/>
                  </a:cubicBezTo>
                  <a:close/>
                </a:path>
              </a:pathLst>
            </a:custGeom>
            <a:solidFill>
              <a:srgbClr val="303030"/>
            </a:solidFill>
          </p:spPr>
          <p:txBody>
            <a:bodyPr anchor="ctr"/>
            <a:lstStyle/>
            <a:p>
              <a:pPr>
                <a:lnSpc>
                  <a:spcPct val="200000"/>
                </a:lnSpc>
              </a:pPr>
              <a:endParaRPr lang="ko-KR" altLang="en-US"/>
            </a:p>
          </p:txBody>
        </p:sp>
        <p:sp>
          <p:nvSpPr>
            <p:cNvPr id="10" name="TextBox 10"/>
            <p:cNvSpPr txBox="1"/>
            <p:nvPr/>
          </p:nvSpPr>
          <p:spPr>
            <a:xfrm>
              <a:off x="0" y="-38100"/>
              <a:ext cx="417837" cy="195194"/>
            </a:xfrm>
            <a:prstGeom prst="rect">
              <a:avLst/>
            </a:prstGeom>
          </p:spPr>
          <p:txBody>
            <a:bodyPr lIns="50800" tIns="50800" rIns="50800" bIns="50800" rtlCol="0" anchor="ctr"/>
            <a:lstStyle/>
            <a:p>
              <a:pPr algn="ctr">
                <a:lnSpc>
                  <a:spcPct val="200000"/>
                </a:lnSpc>
              </a:pPr>
              <a:r>
                <a:rPr lang="en-US" sz="1800">
                  <a:solidFill>
                    <a:srgbClr val="FFFFFF"/>
                  </a:solidFill>
                  <a:latin typeface="Tlab 돋움 레귤러" panose="020B0604020202020204" charset="-127"/>
                  <a:ea typeface="Tlab 돋움 레귤러" panose="020B0604020202020204" charset="-127"/>
                </a:rPr>
                <a:t>5/6 - 5/7</a:t>
              </a:r>
            </a:p>
          </p:txBody>
        </p:sp>
      </p:grpSp>
      <p:grpSp>
        <p:nvGrpSpPr>
          <p:cNvPr id="11" name="Group 11"/>
          <p:cNvGrpSpPr/>
          <p:nvPr/>
        </p:nvGrpSpPr>
        <p:grpSpPr>
          <a:xfrm>
            <a:off x="9677022" y="7334972"/>
            <a:ext cx="5794093" cy="596465"/>
            <a:chOff x="0" y="0"/>
            <a:chExt cx="1526016" cy="157094"/>
          </a:xfrm>
        </p:grpSpPr>
        <p:sp>
          <p:nvSpPr>
            <p:cNvPr id="12" name="Freeform 12"/>
            <p:cNvSpPr/>
            <p:nvPr/>
          </p:nvSpPr>
          <p:spPr>
            <a:xfrm>
              <a:off x="0" y="0"/>
              <a:ext cx="1526016" cy="157094"/>
            </a:xfrm>
            <a:custGeom>
              <a:avLst/>
              <a:gdLst/>
              <a:ahLst/>
              <a:cxnLst/>
              <a:rect l="l" t="t" r="r" b="b"/>
              <a:pathLst>
                <a:path w="1526016" h="157094">
                  <a:moveTo>
                    <a:pt x="45430" y="0"/>
                  </a:moveTo>
                  <a:lnTo>
                    <a:pt x="1480586" y="0"/>
                  </a:lnTo>
                  <a:cubicBezTo>
                    <a:pt x="1505677" y="0"/>
                    <a:pt x="1526016" y="20340"/>
                    <a:pt x="1526016" y="45430"/>
                  </a:cubicBezTo>
                  <a:lnTo>
                    <a:pt x="1526016" y="111664"/>
                  </a:lnTo>
                  <a:cubicBezTo>
                    <a:pt x="1526016" y="136754"/>
                    <a:pt x="1505677" y="157094"/>
                    <a:pt x="1480586" y="157094"/>
                  </a:cubicBezTo>
                  <a:lnTo>
                    <a:pt x="45430" y="157094"/>
                  </a:lnTo>
                  <a:cubicBezTo>
                    <a:pt x="20340" y="157094"/>
                    <a:pt x="0" y="136754"/>
                    <a:pt x="0" y="111664"/>
                  </a:cubicBezTo>
                  <a:lnTo>
                    <a:pt x="0" y="45430"/>
                  </a:lnTo>
                  <a:cubicBezTo>
                    <a:pt x="0" y="20340"/>
                    <a:pt x="20340" y="0"/>
                    <a:pt x="45430" y="0"/>
                  </a:cubicBezTo>
                  <a:close/>
                </a:path>
              </a:pathLst>
            </a:custGeom>
            <a:solidFill>
              <a:srgbClr val="303030"/>
            </a:solidFill>
          </p:spPr>
          <p:txBody>
            <a:bodyPr anchor="ctr"/>
            <a:lstStyle/>
            <a:p>
              <a:pPr>
                <a:lnSpc>
                  <a:spcPct val="200000"/>
                </a:lnSpc>
              </a:pPr>
              <a:endParaRPr lang="ko-KR" altLang="en-US"/>
            </a:p>
          </p:txBody>
        </p:sp>
        <p:sp>
          <p:nvSpPr>
            <p:cNvPr id="13" name="TextBox 13"/>
            <p:cNvSpPr txBox="1"/>
            <p:nvPr/>
          </p:nvSpPr>
          <p:spPr>
            <a:xfrm>
              <a:off x="0" y="-38100"/>
              <a:ext cx="1526016" cy="195194"/>
            </a:xfrm>
            <a:prstGeom prst="rect">
              <a:avLst/>
            </a:prstGeom>
          </p:spPr>
          <p:txBody>
            <a:bodyPr lIns="50800" tIns="50800" rIns="50800" bIns="50800" rtlCol="0" anchor="ctr"/>
            <a:lstStyle/>
            <a:p>
              <a:pPr algn="ctr">
                <a:lnSpc>
                  <a:spcPct val="200000"/>
                </a:lnSpc>
              </a:pPr>
              <a:r>
                <a:rPr lang="en-US" sz="1800">
                  <a:solidFill>
                    <a:srgbClr val="FFFFFF"/>
                  </a:solidFill>
                  <a:latin typeface="Tlab 돋움 레귤러" panose="020B0604020202020204" charset="-127"/>
                  <a:ea typeface="Tlab 돋움 레귤러" panose="020B0604020202020204" charset="-127"/>
                </a:rPr>
                <a:t>5/17       -       5/31</a:t>
              </a:r>
            </a:p>
          </p:txBody>
        </p:sp>
      </p:grpSp>
      <p:grpSp>
        <p:nvGrpSpPr>
          <p:cNvPr id="14" name="Group 14"/>
          <p:cNvGrpSpPr/>
          <p:nvPr/>
        </p:nvGrpSpPr>
        <p:grpSpPr>
          <a:xfrm>
            <a:off x="14264398" y="8291546"/>
            <a:ext cx="1949114" cy="596465"/>
            <a:chOff x="0" y="0"/>
            <a:chExt cx="513347" cy="157094"/>
          </a:xfrm>
        </p:grpSpPr>
        <p:sp>
          <p:nvSpPr>
            <p:cNvPr id="15" name="Freeform 15"/>
            <p:cNvSpPr/>
            <p:nvPr/>
          </p:nvSpPr>
          <p:spPr>
            <a:xfrm>
              <a:off x="0" y="0"/>
              <a:ext cx="513347" cy="157094"/>
            </a:xfrm>
            <a:custGeom>
              <a:avLst/>
              <a:gdLst/>
              <a:ahLst/>
              <a:cxnLst/>
              <a:rect l="l" t="t" r="r" b="b"/>
              <a:pathLst>
                <a:path w="513347" h="157094">
                  <a:moveTo>
                    <a:pt x="78547" y="0"/>
                  </a:moveTo>
                  <a:lnTo>
                    <a:pt x="434800" y="0"/>
                  </a:lnTo>
                  <a:cubicBezTo>
                    <a:pt x="478180" y="0"/>
                    <a:pt x="513347" y="35167"/>
                    <a:pt x="513347" y="78547"/>
                  </a:cubicBezTo>
                  <a:lnTo>
                    <a:pt x="513347" y="78547"/>
                  </a:lnTo>
                  <a:cubicBezTo>
                    <a:pt x="513347" y="99379"/>
                    <a:pt x="505072" y="119357"/>
                    <a:pt x="490341" y="134088"/>
                  </a:cubicBezTo>
                  <a:cubicBezTo>
                    <a:pt x="475611" y="148818"/>
                    <a:pt x="455632" y="157094"/>
                    <a:pt x="434800" y="157094"/>
                  </a:cubicBezTo>
                  <a:lnTo>
                    <a:pt x="78547" y="157094"/>
                  </a:lnTo>
                  <a:cubicBezTo>
                    <a:pt x="57715" y="157094"/>
                    <a:pt x="37736" y="148818"/>
                    <a:pt x="23006" y="134088"/>
                  </a:cubicBezTo>
                  <a:cubicBezTo>
                    <a:pt x="8275" y="119357"/>
                    <a:pt x="0" y="99379"/>
                    <a:pt x="0" y="78547"/>
                  </a:cubicBezTo>
                  <a:lnTo>
                    <a:pt x="0" y="78547"/>
                  </a:lnTo>
                  <a:cubicBezTo>
                    <a:pt x="0" y="57715"/>
                    <a:pt x="8275" y="37736"/>
                    <a:pt x="23006" y="23006"/>
                  </a:cubicBezTo>
                  <a:cubicBezTo>
                    <a:pt x="37736" y="8275"/>
                    <a:pt x="57715" y="0"/>
                    <a:pt x="78547" y="0"/>
                  </a:cubicBezTo>
                  <a:close/>
                </a:path>
              </a:pathLst>
            </a:custGeom>
            <a:solidFill>
              <a:srgbClr val="303030"/>
            </a:solidFill>
          </p:spPr>
          <p:txBody>
            <a:bodyPr anchor="ctr"/>
            <a:lstStyle/>
            <a:p>
              <a:pPr>
                <a:lnSpc>
                  <a:spcPct val="200000"/>
                </a:lnSpc>
              </a:pPr>
              <a:endParaRPr lang="ko-KR" altLang="en-US"/>
            </a:p>
          </p:txBody>
        </p:sp>
        <p:sp>
          <p:nvSpPr>
            <p:cNvPr id="16" name="TextBox 16"/>
            <p:cNvSpPr txBox="1"/>
            <p:nvPr/>
          </p:nvSpPr>
          <p:spPr>
            <a:xfrm>
              <a:off x="0" y="-38100"/>
              <a:ext cx="513347" cy="195194"/>
            </a:xfrm>
            <a:prstGeom prst="rect">
              <a:avLst/>
            </a:prstGeom>
          </p:spPr>
          <p:txBody>
            <a:bodyPr lIns="50800" tIns="50800" rIns="50800" bIns="50800" rtlCol="0" anchor="ctr"/>
            <a:lstStyle/>
            <a:p>
              <a:pPr algn="ctr">
                <a:lnSpc>
                  <a:spcPct val="200000"/>
                </a:lnSpc>
              </a:pPr>
              <a:r>
                <a:rPr lang="en-US" sz="1800">
                  <a:solidFill>
                    <a:srgbClr val="FFFFFF"/>
                  </a:solidFill>
                  <a:latin typeface="Tlab 돋움 레귤러" panose="020B0604020202020204" charset="-127"/>
                  <a:ea typeface="Tlab 돋움 레귤러" panose="020B0604020202020204" charset="-127"/>
                </a:rPr>
                <a:t>5/30 - 5/31</a:t>
              </a:r>
            </a:p>
          </p:txBody>
        </p:sp>
      </p:grpSp>
      <p:grpSp>
        <p:nvGrpSpPr>
          <p:cNvPr id="17" name="Group 17"/>
          <p:cNvGrpSpPr/>
          <p:nvPr/>
        </p:nvGrpSpPr>
        <p:grpSpPr>
          <a:xfrm>
            <a:off x="6665561" y="6382097"/>
            <a:ext cx="3188150" cy="596465"/>
            <a:chOff x="0" y="0"/>
            <a:chExt cx="839677" cy="157094"/>
          </a:xfrm>
        </p:grpSpPr>
        <p:sp>
          <p:nvSpPr>
            <p:cNvPr id="18" name="Freeform 18"/>
            <p:cNvSpPr/>
            <p:nvPr/>
          </p:nvSpPr>
          <p:spPr>
            <a:xfrm>
              <a:off x="0" y="0"/>
              <a:ext cx="839677" cy="157094"/>
            </a:xfrm>
            <a:custGeom>
              <a:avLst/>
              <a:gdLst/>
              <a:ahLst/>
              <a:cxnLst/>
              <a:rect l="l" t="t" r="r" b="b"/>
              <a:pathLst>
                <a:path w="839677" h="157094">
                  <a:moveTo>
                    <a:pt x="78547" y="0"/>
                  </a:moveTo>
                  <a:lnTo>
                    <a:pt x="761130" y="0"/>
                  </a:lnTo>
                  <a:cubicBezTo>
                    <a:pt x="781962" y="0"/>
                    <a:pt x="801941" y="8275"/>
                    <a:pt x="816671" y="23006"/>
                  </a:cubicBezTo>
                  <a:cubicBezTo>
                    <a:pt x="831402" y="37736"/>
                    <a:pt x="839677" y="57715"/>
                    <a:pt x="839677" y="78547"/>
                  </a:cubicBezTo>
                  <a:lnTo>
                    <a:pt x="839677" y="78547"/>
                  </a:lnTo>
                  <a:cubicBezTo>
                    <a:pt x="839677" y="121927"/>
                    <a:pt x="804511" y="157094"/>
                    <a:pt x="761130" y="157094"/>
                  </a:cubicBezTo>
                  <a:lnTo>
                    <a:pt x="78547" y="157094"/>
                  </a:lnTo>
                  <a:cubicBezTo>
                    <a:pt x="57715" y="157094"/>
                    <a:pt x="37736" y="148818"/>
                    <a:pt x="23006" y="134088"/>
                  </a:cubicBezTo>
                  <a:cubicBezTo>
                    <a:pt x="8275" y="119357"/>
                    <a:pt x="0" y="99379"/>
                    <a:pt x="0" y="78547"/>
                  </a:cubicBezTo>
                  <a:lnTo>
                    <a:pt x="0" y="78547"/>
                  </a:lnTo>
                  <a:cubicBezTo>
                    <a:pt x="0" y="57715"/>
                    <a:pt x="8275" y="37736"/>
                    <a:pt x="23006" y="23006"/>
                  </a:cubicBezTo>
                  <a:cubicBezTo>
                    <a:pt x="37736" y="8275"/>
                    <a:pt x="57715" y="0"/>
                    <a:pt x="78547" y="0"/>
                  </a:cubicBezTo>
                  <a:close/>
                </a:path>
              </a:pathLst>
            </a:custGeom>
            <a:solidFill>
              <a:srgbClr val="303030"/>
            </a:solidFill>
          </p:spPr>
          <p:txBody>
            <a:bodyPr anchor="ctr"/>
            <a:lstStyle/>
            <a:p>
              <a:pPr>
                <a:lnSpc>
                  <a:spcPct val="200000"/>
                </a:lnSpc>
              </a:pPr>
              <a:endParaRPr lang="ko-KR" altLang="en-US"/>
            </a:p>
          </p:txBody>
        </p:sp>
        <p:sp>
          <p:nvSpPr>
            <p:cNvPr id="19" name="TextBox 19"/>
            <p:cNvSpPr txBox="1"/>
            <p:nvPr/>
          </p:nvSpPr>
          <p:spPr>
            <a:xfrm>
              <a:off x="0" y="-38100"/>
              <a:ext cx="839677" cy="195194"/>
            </a:xfrm>
            <a:prstGeom prst="rect">
              <a:avLst/>
            </a:prstGeom>
          </p:spPr>
          <p:txBody>
            <a:bodyPr lIns="50800" tIns="50800" rIns="50800" bIns="50800" rtlCol="0" anchor="ctr"/>
            <a:lstStyle/>
            <a:p>
              <a:pPr algn="ctr">
                <a:lnSpc>
                  <a:spcPct val="200000"/>
                </a:lnSpc>
              </a:pPr>
              <a:r>
                <a:rPr lang="en-US" sz="1800">
                  <a:solidFill>
                    <a:srgbClr val="FFFFFF"/>
                  </a:solidFill>
                  <a:latin typeface="Tlab 돋움 레귤러" panose="020B0604020202020204" charset="-127"/>
                  <a:ea typeface="Tlab 돋움 레귤러" panose="020B0604020202020204" charset="-127"/>
                </a:rPr>
                <a:t>5/7     -     5/16</a:t>
              </a:r>
            </a:p>
          </p:txBody>
        </p:sp>
      </p:grpSp>
      <p:sp>
        <p:nvSpPr>
          <p:cNvPr id="20" name="Freeform 20"/>
          <p:cNvSpPr/>
          <p:nvPr/>
        </p:nvSpPr>
        <p:spPr>
          <a:xfrm>
            <a:off x="4950822" y="1463360"/>
            <a:ext cx="877094" cy="865931"/>
          </a:xfrm>
          <a:custGeom>
            <a:avLst/>
            <a:gdLst/>
            <a:ahLst/>
            <a:cxnLst/>
            <a:rect l="l" t="t" r="r" b="b"/>
            <a:pathLst>
              <a:path w="877094" h="865931">
                <a:moveTo>
                  <a:pt x="0" y="0"/>
                </a:moveTo>
                <a:lnTo>
                  <a:pt x="877093" y="0"/>
                </a:lnTo>
                <a:lnTo>
                  <a:pt x="877093" y="865930"/>
                </a:lnTo>
                <a:lnTo>
                  <a:pt x="0" y="865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4107208" y="4495106"/>
            <a:ext cx="1282161" cy="596465"/>
            <a:chOff x="0" y="0"/>
            <a:chExt cx="337688" cy="157094"/>
          </a:xfrm>
        </p:grpSpPr>
        <p:sp>
          <p:nvSpPr>
            <p:cNvPr id="22" name="Freeform 22"/>
            <p:cNvSpPr/>
            <p:nvPr/>
          </p:nvSpPr>
          <p:spPr>
            <a:xfrm>
              <a:off x="0" y="0"/>
              <a:ext cx="337688" cy="157094"/>
            </a:xfrm>
            <a:custGeom>
              <a:avLst/>
              <a:gdLst/>
              <a:ahLst/>
              <a:cxnLst/>
              <a:rect l="l" t="t" r="r" b="b"/>
              <a:pathLst>
                <a:path w="337688" h="157094">
                  <a:moveTo>
                    <a:pt x="78547" y="0"/>
                  </a:moveTo>
                  <a:lnTo>
                    <a:pt x="259142" y="0"/>
                  </a:lnTo>
                  <a:cubicBezTo>
                    <a:pt x="279974" y="0"/>
                    <a:pt x="299952" y="8275"/>
                    <a:pt x="314683" y="23006"/>
                  </a:cubicBezTo>
                  <a:cubicBezTo>
                    <a:pt x="329413" y="37736"/>
                    <a:pt x="337688" y="57715"/>
                    <a:pt x="337688" y="78547"/>
                  </a:cubicBezTo>
                  <a:lnTo>
                    <a:pt x="337688" y="78547"/>
                  </a:lnTo>
                  <a:cubicBezTo>
                    <a:pt x="337688" y="121927"/>
                    <a:pt x="302522" y="157094"/>
                    <a:pt x="259142" y="157094"/>
                  </a:cubicBezTo>
                  <a:lnTo>
                    <a:pt x="78547" y="157094"/>
                  </a:lnTo>
                  <a:cubicBezTo>
                    <a:pt x="57715" y="157094"/>
                    <a:pt x="37736" y="148818"/>
                    <a:pt x="23006" y="134088"/>
                  </a:cubicBezTo>
                  <a:cubicBezTo>
                    <a:pt x="8275" y="119357"/>
                    <a:pt x="0" y="99379"/>
                    <a:pt x="0" y="78547"/>
                  </a:cubicBezTo>
                  <a:lnTo>
                    <a:pt x="0" y="78547"/>
                  </a:lnTo>
                  <a:cubicBezTo>
                    <a:pt x="0" y="57715"/>
                    <a:pt x="8275" y="37736"/>
                    <a:pt x="23006" y="23006"/>
                  </a:cubicBezTo>
                  <a:cubicBezTo>
                    <a:pt x="37736" y="8275"/>
                    <a:pt x="57715" y="0"/>
                    <a:pt x="78547" y="0"/>
                  </a:cubicBezTo>
                  <a:close/>
                </a:path>
              </a:pathLst>
            </a:custGeom>
            <a:solidFill>
              <a:srgbClr val="303030"/>
            </a:solidFill>
          </p:spPr>
          <p:txBody>
            <a:bodyPr anchor="ctr"/>
            <a:lstStyle/>
            <a:p>
              <a:pPr>
                <a:lnSpc>
                  <a:spcPct val="200000"/>
                </a:lnSpc>
              </a:pPr>
              <a:endParaRPr lang="ko-KR" altLang="en-US"/>
            </a:p>
          </p:txBody>
        </p:sp>
        <p:sp>
          <p:nvSpPr>
            <p:cNvPr id="23" name="TextBox 23"/>
            <p:cNvSpPr txBox="1"/>
            <p:nvPr/>
          </p:nvSpPr>
          <p:spPr>
            <a:xfrm>
              <a:off x="0" y="-38100"/>
              <a:ext cx="337688" cy="195194"/>
            </a:xfrm>
            <a:prstGeom prst="rect">
              <a:avLst/>
            </a:prstGeom>
          </p:spPr>
          <p:txBody>
            <a:bodyPr lIns="50800" tIns="50800" rIns="50800" bIns="50800" rtlCol="0" anchor="ctr"/>
            <a:lstStyle/>
            <a:p>
              <a:pPr algn="ctr">
                <a:lnSpc>
                  <a:spcPct val="200000"/>
                </a:lnSpc>
              </a:pPr>
              <a:r>
                <a:rPr lang="en-US" sz="1800">
                  <a:solidFill>
                    <a:srgbClr val="FFFFFF"/>
                  </a:solidFill>
                  <a:latin typeface="Tlab 돋움 레귤러" panose="020B0604020202020204" charset="-127"/>
                  <a:ea typeface="Tlab 돋움 레귤러" panose="020B0604020202020204" charset="-127"/>
                </a:rPr>
                <a:t> 5/3</a:t>
              </a:r>
            </a:p>
          </p:txBody>
        </p:sp>
      </p:grpSp>
      <p:grpSp>
        <p:nvGrpSpPr>
          <p:cNvPr id="24" name="Group 24"/>
          <p:cNvGrpSpPr/>
          <p:nvPr/>
        </p:nvGrpSpPr>
        <p:grpSpPr>
          <a:xfrm>
            <a:off x="5053121" y="3624990"/>
            <a:ext cx="672495" cy="685331"/>
            <a:chOff x="0" y="0"/>
            <a:chExt cx="177118" cy="180499"/>
          </a:xfrm>
        </p:grpSpPr>
        <p:sp>
          <p:nvSpPr>
            <p:cNvPr id="25" name="Freeform 25"/>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26" name="TextBox 26"/>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5</a:t>
              </a:r>
            </a:p>
          </p:txBody>
        </p:sp>
      </p:grpSp>
      <p:grpSp>
        <p:nvGrpSpPr>
          <p:cNvPr id="27" name="Group 27"/>
          <p:cNvGrpSpPr/>
          <p:nvPr/>
        </p:nvGrpSpPr>
        <p:grpSpPr>
          <a:xfrm>
            <a:off x="7003241" y="3624990"/>
            <a:ext cx="672495" cy="685331"/>
            <a:chOff x="0" y="0"/>
            <a:chExt cx="177118" cy="180499"/>
          </a:xfrm>
        </p:grpSpPr>
        <p:sp>
          <p:nvSpPr>
            <p:cNvPr id="28" name="Freeform 28"/>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29" name="TextBox 29"/>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10</a:t>
              </a:r>
            </a:p>
          </p:txBody>
        </p:sp>
      </p:grpSp>
      <p:grpSp>
        <p:nvGrpSpPr>
          <p:cNvPr id="30" name="Group 30"/>
          <p:cNvGrpSpPr/>
          <p:nvPr/>
        </p:nvGrpSpPr>
        <p:grpSpPr>
          <a:xfrm>
            <a:off x="8952086" y="3624990"/>
            <a:ext cx="672495" cy="685331"/>
            <a:chOff x="0" y="0"/>
            <a:chExt cx="177118" cy="180499"/>
          </a:xfrm>
        </p:grpSpPr>
        <p:sp>
          <p:nvSpPr>
            <p:cNvPr id="31" name="Freeform 31"/>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32" name="TextBox 32"/>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15</a:t>
              </a:r>
            </a:p>
          </p:txBody>
        </p:sp>
      </p:grpSp>
      <p:grpSp>
        <p:nvGrpSpPr>
          <p:cNvPr id="33" name="Group 33"/>
          <p:cNvGrpSpPr/>
          <p:nvPr/>
        </p:nvGrpSpPr>
        <p:grpSpPr>
          <a:xfrm>
            <a:off x="10900930" y="3624990"/>
            <a:ext cx="672495" cy="685331"/>
            <a:chOff x="0" y="0"/>
            <a:chExt cx="177118" cy="180499"/>
          </a:xfrm>
        </p:grpSpPr>
        <p:sp>
          <p:nvSpPr>
            <p:cNvPr id="34" name="Freeform 34"/>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35" name="TextBox 35"/>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20</a:t>
              </a:r>
            </a:p>
          </p:txBody>
        </p:sp>
      </p:grpSp>
      <p:grpSp>
        <p:nvGrpSpPr>
          <p:cNvPr id="36" name="Group 36"/>
          <p:cNvGrpSpPr/>
          <p:nvPr/>
        </p:nvGrpSpPr>
        <p:grpSpPr>
          <a:xfrm>
            <a:off x="12849775" y="3624990"/>
            <a:ext cx="672495" cy="685331"/>
            <a:chOff x="0" y="0"/>
            <a:chExt cx="177118" cy="180499"/>
          </a:xfrm>
        </p:grpSpPr>
        <p:sp>
          <p:nvSpPr>
            <p:cNvPr id="37" name="Freeform 37"/>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38" name="TextBox 38"/>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25</a:t>
              </a:r>
            </a:p>
          </p:txBody>
        </p:sp>
      </p:grpSp>
      <p:grpSp>
        <p:nvGrpSpPr>
          <p:cNvPr id="39" name="Group 39"/>
          <p:cNvGrpSpPr/>
          <p:nvPr/>
        </p:nvGrpSpPr>
        <p:grpSpPr>
          <a:xfrm>
            <a:off x="14798620" y="3624990"/>
            <a:ext cx="672495" cy="685331"/>
            <a:chOff x="0" y="0"/>
            <a:chExt cx="177118" cy="180499"/>
          </a:xfrm>
        </p:grpSpPr>
        <p:sp>
          <p:nvSpPr>
            <p:cNvPr id="40" name="Freeform 40"/>
            <p:cNvSpPr/>
            <p:nvPr/>
          </p:nvSpPr>
          <p:spPr>
            <a:xfrm>
              <a:off x="0" y="0"/>
              <a:ext cx="177118" cy="180499"/>
            </a:xfrm>
            <a:custGeom>
              <a:avLst/>
              <a:gdLst/>
              <a:ahLst/>
              <a:cxnLst/>
              <a:rect l="l" t="t" r="r" b="b"/>
              <a:pathLst>
                <a:path w="177118" h="180499">
                  <a:moveTo>
                    <a:pt x="88559" y="0"/>
                  </a:moveTo>
                  <a:lnTo>
                    <a:pt x="88559" y="0"/>
                  </a:lnTo>
                  <a:cubicBezTo>
                    <a:pt x="137469" y="0"/>
                    <a:pt x="177118" y="39649"/>
                    <a:pt x="177118" y="88559"/>
                  </a:cubicBezTo>
                  <a:lnTo>
                    <a:pt x="177118" y="91940"/>
                  </a:lnTo>
                  <a:cubicBezTo>
                    <a:pt x="177118" y="140850"/>
                    <a:pt x="137469" y="180499"/>
                    <a:pt x="88559" y="180499"/>
                  </a:cubicBezTo>
                  <a:lnTo>
                    <a:pt x="88559" y="180499"/>
                  </a:lnTo>
                  <a:cubicBezTo>
                    <a:pt x="39649" y="180499"/>
                    <a:pt x="0" y="140850"/>
                    <a:pt x="0" y="91940"/>
                  </a:cubicBezTo>
                  <a:lnTo>
                    <a:pt x="0" y="88559"/>
                  </a:lnTo>
                  <a:cubicBezTo>
                    <a:pt x="0" y="39649"/>
                    <a:pt x="39649" y="0"/>
                    <a:pt x="88559" y="0"/>
                  </a:cubicBezTo>
                  <a:close/>
                </a:path>
              </a:pathLst>
            </a:custGeom>
            <a:solidFill>
              <a:srgbClr val="000000">
                <a:alpha val="0"/>
              </a:srgbClr>
            </a:solidFill>
            <a:ln cap="rnd">
              <a:noFill/>
              <a:prstDash val="solid"/>
              <a:round/>
            </a:ln>
          </p:spPr>
        </p:sp>
        <p:sp>
          <p:nvSpPr>
            <p:cNvPr id="41" name="TextBox 41"/>
            <p:cNvSpPr txBox="1"/>
            <p:nvPr/>
          </p:nvSpPr>
          <p:spPr>
            <a:xfrm>
              <a:off x="0" y="0"/>
              <a:ext cx="177118" cy="180499"/>
            </a:xfrm>
            <a:prstGeom prst="rect">
              <a:avLst/>
            </a:prstGeom>
          </p:spPr>
          <p:txBody>
            <a:bodyPr lIns="50800" tIns="50800" rIns="50800" bIns="50800" rtlCol="0" anchor="ctr"/>
            <a:lstStyle/>
            <a:p>
              <a:pPr marL="0" lvl="1" indent="0" algn="ctr">
                <a:lnSpc>
                  <a:spcPts val="2639"/>
                </a:lnSpc>
                <a:spcBef>
                  <a:spcPct val="0"/>
                </a:spcBef>
              </a:pPr>
              <a:r>
                <a:rPr lang="en-US" sz="2199">
                  <a:solidFill>
                    <a:srgbClr val="3779E3"/>
                  </a:solidFill>
                  <a:latin typeface="윤고딕 Bold"/>
                </a:rPr>
                <a:t>30</a:t>
              </a:r>
            </a:p>
          </p:txBody>
        </p:sp>
      </p:grpSp>
      <p:grpSp>
        <p:nvGrpSpPr>
          <p:cNvPr id="42" name="Group 42"/>
          <p:cNvGrpSpPr/>
          <p:nvPr/>
        </p:nvGrpSpPr>
        <p:grpSpPr>
          <a:xfrm>
            <a:off x="5827915" y="4450901"/>
            <a:ext cx="3017578" cy="932047"/>
            <a:chOff x="0" y="0"/>
            <a:chExt cx="2184211" cy="674643"/>
          </a:xfrm>
        </p:grpSpPr>
        <p:sp>
          <p:nvSpPr>
            <p:cNvPr id="43" name="Freeform 43"/>
            <p:cNvSpPr/>
            <p:nvPr/>
          </p:nvSpPr>
          <p:spPr>
            <a:xfrm>
              <a:off x="0" y="0"/>
              <a:ext cx="2184223" cy="674643"/>
            </a:xfrm>
            <a:custGeom>
              <a:avLst/>
              <a:gdLst/>
              <a:ahLst/>
              <a:cxnLst/>
              <a:rect l="l" t="t" r="r" b="b"/>
              <a:pathLst>
                <a:path w="2184223" h="674643">
                  <a:moveTo>
                    <a:pt x="1878420" y="0"/>
                  </a:moveTo>
                  <a:lnTo>
                    <a:pt x="282407" y="0"/>
                  </a:lnTo>
                  <a:cubicBezTo>
                    <a:pt x="126426" y="0"/>
                    <a:pt x="0" y="123512"/>
                    <a:pt x="0" y="255968"/>
                  </a:cubicBezTo>
                  <a:cubicBezTo>
                    <a:pt x="0" y="349612"/>
                    <a:pt x="66279" y="444753"/>
                    <a:pt x="162037" y="488894"/>
                  </a:cubicBezTo>
                  <a:lnTo>
                    <a:pt x="162037" y="674643"/>
                  </a:lnTo>
                  <a:lnTo>
                    <a:pt x="353844" y="515175"/>
                  </a:lnTo>
                  <a:lnTo>
                    <a:pt x="1878420" y="515175"/>
                  </a:lnTo>
                  <a:cubicBezTo>
                    <a:pt x="2057774" y="515175"/>
                    <a:pt x="2184211" y="391663"/>
                    <a:pt x="2184211" y="255964"/>
                  </a:cubicBezTo>
                  <a:cubicBezTo>
                    <a:pt x="2184223" y="123512"/>
                    <a:pt x="2057774" y="0"/>
                    <a:pt x="1878420" y="0"/>
                  </a:cubicBezTo>
                  <a:close/>
                </a:path>
              </a:pathLst>
            </a:custGeom>
            <a:solidFill>
              <a:srgbClr val="FFFAF9"/>
            </a:solidFill>
            <a:ln w="19050" cap="sq">
              <a:solidFill>
                <a:srgbClr val="000000"/>
              </a:solidFill>
              <a:prstDash val="solid"/>
              <a:miter/>
            </a:ln>
          </p:spPr>
        </p:sp>
        <p:sp>
          <p:nvSpPr>
            <p:cNvPr id="44" name="TextBox 44"/>
            <p:cNvSpPr txBox="1"/>
            <p:nvPr/>
          </p:nvSpPr>
          <p:spPr>
            <a:xfrm>
              <a:off x="0" y="38100"/>
              <a:ext cx="2184211" cy="446043"/>
            </a:xfrm>
            <a:prstGeom prst="rect">
              <a:avLst/>
            </a:prstGeom>
          </p:spPr>
          <p:txBody>
            <a:bodyPr lIns="50800" tIns="50800" rIns="50800" bIns="50800" rtlCol="0" anchor="ctr"/>
            <a:lstStyle/>
            <a:p>
              <a:pPr algn="ctr">
                <a:lnSpc>
                  <a:spcPts val="2342"/>
                </a:lnSpc>
              </a:pPr>
              <a:r>
                <a:rPr lang="en-US" sz="1951" spc="-146" err="1">
                  <a:solidFill>
                    <a:srgbClr val="000000"/>
                  </a:solidFill>
                  <a:latin typeface="윤고딕"/>
                  <a:ea typeface="윤고딕"/>
                </a:rPr>
                <a:t>기능</a:t>
              </a:r>
              <a:r>
                <a:rPr lang="en-US" sz="1951" spc="-146">
                  <a:solidFill>
                    <a:srgbClr val="000000"/>
                  </a:solidFill>
                  <a:latin typeface="윤고딕"/>
                  <a:ea typeface="윤고딕"/>
                </a:rPr>
                <a:t> </a:t>
              </a:r>
              <a:r>
                <a:rPr lang="en-US" sz="1951" spc="-146" err="1">
                  <a:solidFill>
                    <a:srgbClr val="000000"/>
                  </a:solidFill>
                  <a:latin typeface="윤고딕"/>
                  <a:ea typeface="윤고딕"/>
                </a:rPr>
                <a:t>정의</a:t>
              </a:r>
              <a:r>
                <a:rPr lang="en-US" sz="1951" spc="-146">
                  <a:solidFill>
                    <a:srgbClr val="000000"/>
                  </a:solidFill>
                  <a:latin typeface="윤고딕"/>
                  <a:ea typeface="윤고딕"/>
                </a:rPr>
                <a:t>, </a:t>
              </a:r>
              <a:r>
                <a:rPr lang="en-US" sz="1951" spc="-146" err="1">
                  <a:solidFill>
                    <a:srgbClr val="000000"/>
                  </a:solidFill>
                  <a:latin typeface="윤고딕"/>
                  <a:ea typeface="윤고딕"/>
                </a:rPr>
                <a:t>요구사항</a:t>
              </a:r>
              <a:r>
                <a:rPr lang="en-US" sz="1951" spc="-146">
                  <a:solidFill>
                    <a:srgbClr val="000000"/>
                  </a:solidFill>
                  <a:latin typeface="윤고딕"/>
                  <a:ea typeface="윤고딕"/>
                </a:rPr>
                <a:t> </a:t>
              </a:r>
              <a:r>
                <a:rPr lang="en-US" sz="1951" spc="-146" err="1">
                  <a:solidFill>
                    <a:srgbClr val="000000"/>
                  </a:solidFill>
                  <a:latin typeface="윤고딕"/>
                  <a:ea typeface="윤고딕"/>
                </a:rPr>
                <a:t>정의</a:t>
              </a:r>
              <a:r>
                <a:rPr lang="en-US" sz="1951" spc="-146">
                  <a:solidFill>
                    <a:srgbClr val="000000"/>
                  </a:solidFill>
                  <a:latin typeface="윤고딕"/>
                  <a:ea typeface="윤고딕"/>
                </a:rPr>
                <a:t> </a:t>
              </a:r>
            </a:p>
          </p:txBody>
        </p:sp>
      </p:grpSp>
      <p:grpSp>
        <p:nvGrpSpPr>
          <p:cNvPr id="45" name="Group 45"/>
          <p:cNvGrpSpPr/>
          <p:nvPr/>
        </p:nvGrpSpPr>
        <p:grpSpPr>
          <a:xfrm>
            <a:off x="7962781" y="5382947"/>
            <a:ext cx="5648560" cy="1004287"/>
            <a:chOff x="0" y="0"/>
            <a:chExt cx="4088594" cy="726933"/>
          </a:xfrm>
        </p:grpSpPr>
        <p:sp>
          <p:nvSpPr>
            <p:cNvPr id="46" name="Freeform 46"/>
            <p:cNvSpPr/>
            <p:nvPr/>
          </p:nvSpPr>
          <p:spPr>
            <a:xfrm>
              <a:off x="0" y="0"/>
              <a:ext cx="4088605" cy="726933"/>
            </a:xfrm>
            <a:custGeom>
              <a:avLst/>
              <a:gdLst/>
              <a:ahLst/>
              <a:cxnLst/>
              <a:rect l="l" t="t" r="r" b="b"/>
              <a:pathLst>
                <a:path w="4088605" h="726933">
                  <a:moveTo>
                    <a:pt x="3750360" y="0"/>
                  </a:moveTo>
                  <a:lnTo>
                    <a:pt x="282407" y="0"/>
                  </a:lnTo>
                  <a:cubicBezTo>
                    <a:pt x="126426" y="0"/>
                    <a:pt x="0" y="123512"/>
                    <a:pt x="0" y="284436"/>
                  </a:cubicBezTo>
                  <a:cubicBezTo>
                    <a:pt x="0" y="401902"/>
                    <a:pt x="66279" y="497042"/>
                    <a:pt x="162037" y="541184"/>
                  </a:cubicBezTo>
                  <a:lnTo>
                    <a:pt x="162037" y="726933"/>
                  </a:lnTo>
                  <a:lnTo>
                    <a:pt x="353844" y="567465"/>
                  </a:lnTo>
                  <a:lnTo>
                    <a:pt x="3750360" y="567465"/>
                  </a:lnTo>
                  <a:cubicBezTo>
                    <a:pt x="3962157" y="567465"/>
                    <a:pt x="4088594" y="443953"/>
                    <a:pt x="4088594" y="284423"/>
                  </a:cubicBezTo>
                  <a:cubicBezTo>
                    <a:pt x="4088605" y="123512"/>
                    <a:pt x="3962157" y="0"/>
                    <a:pt x="3750360" y="0"/>
                  </a:cubicBezTo>
                  <a:close/>
                </a:path>
              </a:pathLst>
            </a:custGeom>
            <a:solidFill>
              <a:srgbClr val="FFFAF9"/>
            </a:solidFill>
            <a:ln w="19050" cap="sq">
              <a:solidFill>
                <a:srgbClr val="000000"/>
              </a:solidFill>
              <a:prstDash val="solid"/>
              <a:miter/>
            </a:ln>
          </p:spPr>
        </p:sp>
        <p:sp>
          <p:nvSpPr>
            <p:cNvPr id="47" name="TextBox 47"/>
            <p:cNvSpPr txBox="1"/>
            <p:nvPr/>
          </p:nvSpPr>
          <p:spPr>
            <a:xfrm>
              <a:off x="0" y="9525"/>
              <a:ext cx="4088594" cy="526908"/>
            </a:xfrm>
            <a:prstGeom prst="rect">
              <a:avLst/>
            </a:prstGeom>
          </p:spPr>
          <p:txBody>
            <a:bodyPr lIns="38100" tIns="38100" rIns="38100" bIns="38100" rtlCol="0" anchor="ctr"/>
            <a:lstStyle/>
            <a:p>
              <a:pPr algn="ctr">
                <a:lnSpc>
                  <a:spcPts val="2100"/>
                </a:lnSpc>
              </a:pPr>
              <a:r>
                <a:rPr lang="en-US" sz="1500" spc="-15" err="1">
                  <a:solidFill>
                    <a:srgbClr val="000000"/>
                  </a:solidFill>
                  <a:latin typeface="윤고딕"/>
                  <a:ea typeface="윤고딕"/>
                </a:rPr>
                <a:t>요구사항</a:t>
              </a:r>
              <a:r>
                <a:rPr lang="en-US" sz="1500" spc="-15">
                  <a:solidFill>
                    <a:srgbClr val="000000"/>
                  </a:solidFill>
                  <a:latin typeface="윤고딕"/>
                  <a:ea typeface="윤고딕"/>
                </a:rPr>
                <a:t> </a:t>
              </a:r>
              <a:r>
                <a:rPr lang="en-US" sz="1500" spc="-15" err="1">
                  <a:solidFill>
                    <a:srgbClr val="000000"/>
                  </a:solidFill>
                  <a:latin typeface="윤고딕"/>
                  <a:ea typeface="윤고딕"/>
                </a:rPr>
                <a:t>정의서</a:t>
              </a:r>
              <a:r>
                <a:rPr lang="en-US" sz="1500" spc="-15">
                  <a:solidFill>
                    <a:srgbClr val="000000"/>
                  </a:solidFill>
                  <a:latin typeface="윤고딕"/>
                  <a:ea typeface="윤고딕"/>
                </a:rPr>
                <a:t>, </a:t>
              </a:r>
              <a:r>
                <a:rPr lang="en-US" sz="1500" spc="-15" err="1">
                  <a:solidFill>
                    <a:srgbClr val="000000"/>
                  </a:solidFill>
                  <a:latin typeface="윤고딕"/>
                  <a:ea typeface="윤고딕"/>
                </a:rPr>
                <a:t>프로세스</a:t>
              </a:r>
              <a:r>
                <a:rPr lang="en-US" sz="1500" spc="-15">
                  <a:solidFill>
                    <a:srgbClr val="000000"/>
                  </a:solidFill>
                  <a:latin typeface="윤고딕"/>
                  <a:ea typeface="윤고딕"/>
                </a:rPr>
                <a:t> </a:t>
              </a:r>
              <a:r>
                <a:rPr lang="en-US" sz="1500" spc="-15" err="1">
                  <a:solidFill>
                    <a:srgbClr val="000000"/>
                  </a:solidFill>
                  <a:latin typeface="윤고딕"/>
                  <a:ea typeface="윤고딕"/>
                </a:rPr>
                <a:t>설계</a:t>
              </a:r>
              <a:r>
                <a:rPr lang="en-US" sz="1500" spc="-15">
                  <a:solidFill>
                    <a:srgbClr val="000000"/>
                  </a:solidFill>
                  <a:latin typeface="윤고딕"/>
                  <a:ea typeface="윤고딕"/>
                </a:rPr>
                <a:t>, </a:t>
              </a:r>
              <a:r>
                <a:rPr lang="en-US" sz="1500" spc="-15" err="1">
                  <a:solidFill>
                    <a:srgbClr val="000000"/>
                  </a:solidFill>
                  <a:latin typeface="윤고딕"/>
                  <a:ea typeface="윤고딕"/>
                </a:rPr>
                <a:t>태스크</a:t>
              </a:r>
              <a:r>
                <a:rPr lang="en-US" sz="1500" spc="-15">
                  <a:solidFill>
                    <a:srgbClr val="000000"/>
                  </a:solidFill>
                  <a:latin typeface="윤고딕"/>
                  <a:ea typeface="윤고딕"/>
                </a:rPr>
                <a:t> </a:t>
              </a:r>
              <a:r>
                <a:rPr lang="en-US" sz="1500" spc="-15" err="1">
                  <a:solidFill>
                    <a:srgbClr val="000000"/>
                  </a:solidFill>
                  <a:latin typeface="윤고딕"/>
                  <a:ea typeface="윤고딕"/>
                </a:rPr>
                <a:t>플로우</a:t>
              </a:r>
              <a:r>
                <a:rPr lang="en-US" sz="1500" spc="-15">
                  <a:solidFill>
                    <a:srgbClr val="000000"/>
                  </a:solidFill>
                  <a:latin typeface="윤고딕"/>
                  <a:ea typeface="윤고딕"/>
                </a:rPr>
                <a:t>, </a:t>
              </a:r>
              <a:r>
                <a:rPr lang="en-US" sz="1500" spc="-15" err="1">
                  <a:solidFill>
                    <a:srgbClr val="000000"/>
                  </a:solidFill>
                  <a:latin typeface="윤고딕"/>
                  <a:ea typeface="윤고딕"/>
                </a:rPr>
                <a:t>화면설계</a:t>
              </a:r>
              <a:r>
                <a:rPr lang="en-US" sz="1500" spc="-15">
                  <a:solidFill>
                    <a:srgbClr val="000000"/>
                  </a:solidFill>
                  <a:latin typeface="윤고딕"/>
                  <a:ea typeface="윤고딕"/>
                </a:rPr>
                <a:t>, </a:t>
              </a:r>
              <a:r>
                <a:rPr lang="en-US" sz="1500" spc="-15" err="1">
                  <a:solidFill>
                    <a:srgbClr val="000000"/>
                  </a:solidFill>
                  <a:latin typeface="윤고딕"/>
                  <a:ea typeface="윤고딕"/>
                </a:rPr>
                <a:t>DB설계</a:t>
              </a:r>
              <a:r>
                <a:rPr lang="en-US" sz="1500" spc="-15">
                  <a:solidFill>
                    <a:srgbClr val="000000"/>
                  </a:solidFill>
                  <a:latin typeface="윤고딕"/>
                  <a:ea typeface="윤고딕"/>
                </a:rPr>
                <a:t>, </a:t>
              </a:r>
            </a:p>
            <a:p>
              <a:pPr algn="ctr">
                <a:lnSpc>
                  <a:spcPts val="2100"/>
                </a:lnSpc>
              </a:pPr>
              <a:r>
                <a:rPr lang="en-US" sz="1500" spc="-15">
                  <a:solidFill>
                    <a:srgbClr val="000000"/>
                  </a:solidFill>
                  <a:latin typeface="윤고딕"/>
                  <a:ea typeface="윤고딕"/>
                </a:rPr>
                <a:t>UI </a:t>
              </a:r>
              <a:r>
                <a:rPr lang="en-US" sz="1500" spc="-15" err="1">
                  <a:solidFill>
                    <a:srgbClr val="000000"/>
                  </a:solidFill>
                  <a:latin typeface="윤고딕"/>
                  <a:ea typeface="윤고딕"/>
                </a:rPr>
                <a:t>구현</a:t>
              </a:r>
              <a:r>
                <a:rPr lang="en-US" sz="1500" spc="-15">
                  <a:solidFill>
                    <a:srgbClr val="000000"/>
                  </a:solidFill>
                  <a:latin typeface="윤고딕"/>
                  <a:ea typeface="윤고딕"/>
                </a:rPr>
                <a:t>, </a:t>
              </a:r>
              <a:r>
                <a:rPr lang="en-US" sz="1500" spc="-15" err="1">
                  <a:solidFill>
                    <a:srgbClr val="000000"/>
                  </a:solidFill>
                  <a:latin typeface="윤고딕"/>
                  <a:ea typeface="윤고딕"/>
                </a:rPr>
                <a:t>아키텍쳐</a:t>
              </a:r>
              <a:r>
                <a:rPr lang="en-US" sz="1500" spc="-15">
                  <a:solidFill>
                    <a:srgbClr val="000000"/>
                  </a:solidFill>
                  <a:latin typeface="윤고딕"/>
                  <a:ea typeface="윤고딕"/>
                </a:rPr>
                <a:t> </a:t>
              </a:r>
              <a:r>
                <a:rPr lang="en-US" sz="1500" spc="-15" err="1">
                  <a:solidFill>
                    <a:srgbClr val="000000"/>
                  </a:solidFill>
                  <a:latin typeface="윤고딕"/>
                  <a:ea typeface="윤고딕"/>
                </a:rPr>
                <a:t>설계</a:t>
              </a:r>
              <a:r>
                <a:rPr lang="en-US" sz="1500" spc="-15">
                  <a:solidFill>
                    <a:srgbClr val="000000"/>
                  </a:solidFill>
                  <a:latin typeface="윤고딕"/>
                  <a:ea typeface="윤고딕"/>
                </a:rPr>
                <a:t>, </a:t>
              </a:r>
              <a:r>
                <a:rPr lang="en-US" sz="1500" spc="-15" err="1">
                  <a:solidFill>
                    <a:srgbClr val="000000"/>
                  </a:solidFill>
                  <a:latin typeface="윤고딕"/>
                  <a:ea typeface="윤고딕"/>
                </a:rPr>
                <a:t>통합</a:t>
              </a:r>
              <a:r>
                <a:rPr lang="en-US" sz="1500" spc="-15">
                  <a:solidFill>
                    <a:srgbClr val="000000"/>
                  </a:solidFill>
                  <a:latin typeface="윤고딕"/>
                  <a:ea typeface="윤고딕"/>
                </a:rPr>
                <a:t> </a:t>
              </a:r>
              <a:r>
                <a:rPr lang="en-US" sz="1500" spc="-15" err="1">
                  <a:solidFill>
                    <a:srgbClr val="000000"/>
                  </a:solidFill>
                  <a:latin typeface="윤고딕"/>
                  <a:ea typeface="윤고딕"/>
                </a:rPr>
                <a:t>테스트</a:t>
              </a:r>
              <a:r>
                <a:rPr lang="en-US" sz="1500" spc="-15">
                  <a:solidFill>
                    <a:srgbClr val="000000"/>
                  </a:solidFill>
                  <a:latin typeface="윤고딕"/>
                  <a:ea typeface="윤고딕"/>
                </a:rPr>
                <a:t> </a:t>
              </a:r>
              <a:r>
                <a:rPr lang="en-US" sz="1500" spc="-15" err="1">
                  <a:solidFill>
                    <a:srgbClr val="000000"/>
                  </a:solidFill>
                  <a:latin typeface="윤고딕"/>
                  <a:ea typeface="윤고딕"/>
                </a:rPr>
                <a:t>시나리오</a:t>
              </a:r>
              <a:endParaRPr lang="en-US" sz="1500" spc="-15">
                <a:solidFill>
                  <a:srgbClr val="000000"/>
                </a:solidFill>
                <a:latin typeface="윤고딕"/>
                <a:ea typeface="윤고딕"/>
              </a:endParaRPr>
            </a:p>
          </p:txBody>
        </p:sp>
      </p:grpSp>
      <p:grpSp>
        <p:nvGrpSpPr>
          <p:cNvPr id="48" name="Group 48"/>
          <p:cNvGrpSpPr/>
          <p:nvPr/>
        </p:nvGrpSpPr>
        <p:grpSpPr>
          <a:xfrm>
            <a:off x="10559987" y="6311635"/>
            <a:ext cx="5252072" cy="1023337"/>
            <a:chOff x="0" y="0"/>
            <a:chExt cx="3801604" cy="740722"/>
          </a:xfrm>
        </p:grpSpPr>
        <p:sp>
          <p:nvSpPr>
            <p:cNvPr id="49" name="Freeform 49"/>
            <p:cNvSpPr/>
            <p:nvPr/>
          </p:nvSpPr>
          <p:spPr>
            <a:xfrm>
              <a:off x="0" y="0"/>
              <a:ext cx="3801615" cy="740722"/>
            </a:xfrm>
            <a:custGeom>
              <a:avLst/>
              <a:gdLst/>
              <a:ahLst/>
              <a:cxnLst/>
              <a:rect l="l" t="t" r="r" b="b"/>
              <a:pathLst>
                <a:path w="3801615" h="740722">
                  <a:moveTo>
                    <a:pt x="3468258" y="0"/>
                  </a:moveTo>
                  <a:lnTo>
                    <a:pt x="282407" y="0"/>
                  </a:lnTo>
                  <a:cubicBezTo>
                    <a:pt x="126426" y="0"/>
                    <a:pt x="0" y="123512"/>
                    <a:pt x="0" y="291943"/>
                  </a:cubicBezTo>
                  <a:cubicBezTo>
                    <a:pt x="0" y="415690"/>
                    <a:pt x="66279" y="510831"/>
                    <a:pt x="162037" y="554973"/>
                  </a:cubicBezTo>
                  <a:lnTo>
                    <a:pt x="162037" y="740722"/>
                  </a:lnTo>
                  <a:lnTo>
                    <a:pt x="353844" y="581254"/>
                  </a:lnTo>
                  <a:lnTo>
                    <a:pt x="3468258" y="581254"/>
                  </a:lnTo>
                  <a:cubicBezTo>
                    <a:pt x="3675166" y="581254"/>
                    <a:pt x="3801604" y="457741"/>
                    <a:pt x="3801604" y="291928"/>
                  </a:cubicBezTo>
                  <a:cubicBezTo>
                    <a:pt x="3801615" y="123512"/>
                    <a:pt x="3675166" y="0"/>
                    <a:pt x="3468258" y="0"/>
                  </a:cubicBezTo>
                  <a:close/>
                </a:path>
              </a:pathLst>
            </a:custGeom>
            <a:solidFill>
              <a:srgbClr val="FFFAF9"/>
            </a:solidFill>
            <a:ln w="19050" cap="sq">
              <a:solidFill>
                <a:srgbClr val="000000"/>
              </a:solidFill>
              <a:prstDash val="solid"/>
              <a:miter/>
            </a:ln>
          </p:spPr>
        </p:sp>
        <p:sp>
          <p:nvSpPr>
            <p:cNvPr id="50" name="TextBox 50"/>
            <p:cNvSpPr txBox="1"/>
            <p:nvPr/>
          </p:nvSpPr>
          <p:spPr>
            <a:xfrm>
              <a:off x="0" y="9525"/>
              <a:ext cx="3801604" cy="540697"/>
            </a:xfrm>
            <a:prstGeom prst="rect">
              <a:avLst/>
            </a:prstGeom>
          </p:spPr>
          <p:txBody>
            <a:bodyPr lIns="50800" tIns="50800" rIns="50800" bIns="50800" rtlCol="0" anchor="ctr"/>
            <a:lstStyle/>
            <a:p>
              <a:pPr algn="ctr">
                <a:lnSpc>
                  <a:spcPts val="2100"/>
                </a:lnSpc>
              </a:pPr>
              <a:r>
                <a:rPr lang="en-US" sz="1500" spc="-15">
                  <a:solidFill>
                    <a:srgbClr val="000000"/>
                  </a:solidFill>
                  <a:latin typeface="윤고딕"/>
                  <a:ea typeface="윤고딕"/>
                </a:rPr>
                <a:t>로그인시스템, 메인페이지, 여행지검색 및 상세정보,</a:t>
              </a:r>
            </a:p>
            <a:p>
              <a:pPr marL="0" lvl="0" indent="0" algn="ctr">
                <a:lnSpc>
                  <a:spcPts val="2100"/>
                </a:lnSpc>
                <a:spcBef>
                  <a:spcPct val="0"/>
                </a:spcBef>
              </a:pPr>
              <a:r>
                <a:rPr lang="en-US" sz="1500" spc="-15">
                  <a:solidFill>
                    <a:srgbClr val="000000"/>
                  </a:solidFill>
                  <a:latin typeface="윤고딕"/>
                  <a:ea typeface="윤고딕"/>
                </a:rPr>
                <a:t>여행 일정 만들기, 게시판&amp;댓글, 마이페이지, 관리자페이지</a:t>
              </a:r>
            </a:p>
          </p:txBody>
        </p:sp>
      </p:grpSp>
      <p:grpSp>
        <p:nvGrpSpPr>
          <p:cNvPr id="51" name="Group 51"/>
          <p:cNvGrpSpPr/>
          <p:nvPr/>
        </p:nvGrpSpPr>
        <p:grpSpPr>
          <a:xfrm>
            <a:off x="2074487" y="2786739"/>
            <a:ext cx="13637688" cy="714426"/>
            <a:chOff x="0" y="0"/>
            <a:chExt cx="18183584" cy="952567"/>
          </a:xfrm>
        </p:grpSpPr>
        <p:grpSp>
          <p:nvGrpSpPr>
            <p:cNvPr id="52" name="Group 52"/>
            <p:cNvGrpSpPr/>
            <p:nvPr/>
          </p:nvGrpSpPr>
          <p:grpSpPr>
            <a:xfrm>
              <a:off x="2089844" y="0"/>
              <a:ext cx="16093740" cy="952567"/>
              <a:chOff x="0" y="0"/>
              <a:chExt cx="3179010" cy="188161"/>
            </a:xfrm>
          </p:grpSpPr>
          <p:sp>
            <p:nvSpPr>
              <p:cNvPr id="53" name="Freeform 53"/>
              <p:cNvSpPr/>
              <p:nvPr/>
            </p:nvSpPr>
            <p:spPr>
              <a:xfrm>
                <a:off x="0" y="0"/>
                <a:ext cx="3179010" cy="188161"/>
              </a:xfrm>
              <a:custGeom>
                <a:avLst/>
                <a:gdLst/>
                <a:ahLst/>
                <a:cxnLst/>
                <a:rect l="l" t="t" r="r" b="b"/>
                <a:pathLst>
                  <a:path w="3179010" h="188161">
                    <a:moveTo>
                      <a:pt x="2975810" y="0"/>
                    </a:moveTo>
                    <a:lnTo>
                      <a:pt x="0" y="0"/>
                    </a:lnTo>
                    <a:lnTo>
                      <a:pt x="0" y="188161"/>
                    </a:lnTo>
                    <a:lnTo>
                      <a:pt x="2975810" y="188161"/>
                    </a:lnTo>
                    <a:lnTo>
                      <a:pt x="3179010" y="94081"/>
                    </a:lnTo>
                    <a:lnTo>
                      <a:pt x="2975810" y="0"/>
                    </a:lnTo>
                    <a:close/>
                  </a:path>
                </a:pathLst>
              </a:custGeom>
              <a:solidFill>
                <a:srgbClr val="FFDED5"/>
              </a:solidFill>
            </p:spPr>
          </p:sp>
          <p:sp>
            <p:nvSpPr>
              <p:cNvPr id="54" name="TextBox 54"/>
              <p:cNvSpPr txBox="1"/>
              <p:nvPr/>
            </p:nvSpPr>
            <p:spPr>
              <a:xfrm>
                <a:off x="0" y="-9525"/>
                <a:ext cx="3064710" cy="197686"/>
              </a:xfrm>
              <a:prstGeom prst="rect">
                <a:avLst/>
              </a:prstGeom>
            </p:spPr>
            <p:txBody>
              <a:bodyPr lIns="50800" tIns="50800" rIns="50800" bIns="50800" rtlCol="0" anchor="ctr"/>
              <a:lstStyle/>
              <a:p>
                <a:pPr algn="ctr">
                  <a:lnSpc>
                    <a:spcPts val="3119"/>
                  </a:lnSpc>
                </a:pPr>
                <a:r>
                  <a:rPr lang="en-US" sz="2599" spc="-194">
                    <a:solidFill>
                      <a:srgbClr val="000000"/>
                    </a:solidFill>
                    <a:latin typeface="TDTD강굴림"/>
                    <a:ea typeface="TDTD강굴림"/>
                  </a:rPr>
                  <a:t>5 / 3 ( 금 )      -      5 / 31 ( 금 )</a:t>
                </a:r>
              </a:p>
            </p:txBody>
          </p:sp>
        </p:grpSp>
        <p:grpSp>
          <p:nvGrpSpPr>
            <p:cNvPr id="55" name="Group 55"/>
            <p:cNvGrpSpPr/>
            <p:nvPr/>
          </p:nvGrpSpPr>
          <p:grpSpPr>
            <a:xfrm>
              <a:off x="0" y="0"/>
              <a:ext cx="3835112" cy="952567"/>
              <a:chOff x="0" y="0"/>
              <a:chExt cx="1084012" cy="269247"/>
            </a:xfrm>
          </p:grpSpPr>
          <p:sp>
            <p:nvSpPr>
              <p:cNvPr id="56" name="Freeform 56"/>
              <p:cNvSpPr/>
              <p:nvPr/>
            </p:nvSpPr>
            <p:spPr>
              <a:xfrm>
                <a:off x="0" y="0"/>
                <a:ext cx="1084012" cy="269247"/>
              </a:xfrm>
              <a:custGeom>
                <a:avLst/>
                <a:gdLst/>
                <a:ahLst/>
                <a:cxnLst/>
                <a:rect l="l" t="t" r="r" b="b"/>
                <a:pathLst>
                  <a:path w="1084012" h="269247">
                    <a:moveTo>
                      <a:pt x="880812" y="0"/>
                    </a:moveTo>
                    <a:lnTo>
                      <a:pt x="0" y="0"/>
                    </a:lnTo>
                    <a:lnTo>
                      <a:pt x="0" y="269247"/>
                    </a:lnTo>
                    <a:lnTo>
                      <a:pt x="880812" y="269247"/>
                    </a:lnTo>
                    <a:lnTo>
                      <a:pt x="1084012" y="134624"/>
                    </a:lnTo>
                    <a:lnTo>
                      <a:pt x="880812" y="0"/>
                    </a:lnTo>
                    <a:close/>
                  </a:path>
                </a:pathLst>
              </a:custGeom>
              <a:solidFill>
                <a:srgbClr val="FFFAF9"/>
              </a:solidFill>
              <a:ln w="19050" cap="sq">
                <a:solidFill>
                  <a:srgbClr val="000000"/>
                </a:solidFill>
                <a:prstDash val="solid"/>
                <a:miter/>
              </a:ln>
            </p:spPr>
          </p:sp>
          <p:sp>
            <p:nvSpPr>
              <p:cNvPr id="57" name="TextBox 57"/>
              <p:cNvSpPr txBox="1"/>
              <p:nvPr/>
            </p:nvSpPr>
            <p:spPr>
              <a:xfrm>
                <a:off x="0" y="0"/>
                <a:ext cx="969712" cy="269247"/>
              </a:xfrm>
              <a:prstGeom prst="rect">
                <a:avLst/>
              </a:prstGeom>
            </p:spPr>
            <p:txBody>
              <a:bodyPr lIns="50800" tIns="50800" rIns="50800" bIns="50800" rtlCol="0" anchor="ctr"/>
              <a:lstStyle/>
              <a:p>
                <a:pPr marL="0" lvl="0" indent="0" algn="ctr">
                  <a:lnSpc>
                    <a:spcPts val="2639"/>
                  </a:lnSpc>
                  <a:spcBef>
                    <a:spcPct val="0"/>
                  </a:spcBef>
                </a:pPr>
                <a:r>
                  <a:rPr lang="en-US" sz="2199" spc="-21">
                    <a:solidFill>
                      <a:srgbClr val="000000"/>
                    </a:solidFill>
                    <a:ea typeface="윤고딕 Bold"/>
                  </a:rPr>
                  <a:t>총 </a:t>
                </a:r>
                <a:r>
                  <a:rPr lang="en-US" sz="2199" spc="-21" err="1">
                    <a:solidFill>
                      <a:srgbClr val="000000"/>
                    </a:solidFill>
                    <a:ea typeface="윤고딕 Bold"/>
                  </a:rPr>
                  <a:t>개발</a:t>
                </a:r>
                <a:r>
                  <a:rPr lang="en-US" sz="2199" spc="-21">
                    <a:solidFill>
                      <a:srgbClr val="000000"/>
                    </a:solidFill>
                    <a:ea typeface="윤고딕 Bold"/>
                  </a:rPr>
                  <a:t> </a:t>
                </a:r>
                <a:r>
                  <a:rPr lang="en-US" sz="2199" spc="-21" err="1">
                    <a:solidFill>
                      <a:srgbClr val="000000"/>
                    </a:solidFill>
                    <a:ea typeface="윤고딕 Bold"/>
                  </a:rPr>
                  <a:t>기간</a:t>
                </a:r>
                <a:endParaRPr lang="en-US" sz="2199" spc="-21">
                  <a:solidFill>
                    <a:srgbClr val="000000"/>
                  </a:solidFill>
                  <a:ea typeface="윤고딕 Bold"/>
                </a:endParaRPr>
              </a:p>
            </p:txBody>
          </p:sp>
        </p:grpSp>
      </p:grpSp>
      <p:grpSp>
        <p:nvGrpSpPr>
          <p:cNvPr id="58" name="Group 58"/>
          <p:cNvGrpSpPr/>
          <p:nvPr/>
        </p:nvGrpSpPr>
        <p:grpSpPr>
          <a:xfrm>
            <a:off x="3741754" y="4359442"/>
            <a:ext cx="614388" cy="896870"/>
            <a:chOff x="0" y="0"/>
            <a:chExt cx="161814" cy="236213"/>
          </a:xfrm>
        </p:grpSpPr>
        <p:sp>
          <p:nvSpPr>
            <p:cNvPr id="59" name="Freeform 59"/>
            <p:cNvSpPr/>
            <p:nvPr/>
          </p:nvSpPr>
          <p:spPr>
            <a:xfrm>
              <a:off x="0" y="0"/>
              <a:ext cx="161814" cy="236213"/>
            </a:xfrm>
            <a:custGeom>
              <a:avLst/>
              <a:gdLst/>
              <a:ahLst/>
              <a:cxnLst/>
              <a:rect l="l" t="t" r="r" b="b"/>
              <a:pathLst>
                <a:path w="161814" h="236213">
                  <a:moveTo>
                    <a:pt x="0" y="0"/>
                  </a:moveTo>
                  <a:lnTo>
                    <a:pt x="161814" y="0"/>
                  </a:lnTo>
                  <a:lnTo>
                    <a:pt x="161814" y="236213"/>
                  </a:lnTo>
                  <a:lnTo>
                    <a:pt x="0" y="236213"/>
                  </a:lnTo>
                  <a:close/>
                </a:path>
              </a:pathLst>
            </a:custGeom>
            <a:solidFill>
              <a:srgbClr val="FFFAF9"/>
            </a:solidFill>
            <a:ln cap="sq">
              <a:noFill/>
              <a:prstDash val="solid"/>
              <a:miter/>
            </a:ln>
          </p:spPr>
        </p:sp>
        <p:sp>
          <p:nvSpPr>
            <p:cNvPr id="60" name="TextBox 60"/>
            <p:cNvSpPr txBox="1"/>
            <p:nvPr/>
          </p:nvSpPr>
          <p:spPr>
            <a:xfrm>
              <a:off x="0" y="0"/>
              <a:ext cx="161814" cy="236213"/>
            </a:xfrm>
            <a:prstGeom prst="rect">
              <a:avLst/>
            </a:prstGeom>
          </p:spPr>
          <p:txBody>
            <a:bodyPr lIns="50800" tIns="50800" rIns="50800" bIns="50800" rtlCol="0" anchor="ctr"/>
            <a:lstStyle/>
            <a:p>
              <a:pPr marL="0" lvl="0" indent="0" algn="ctr">
                <a:lnSpc>
                  <a:spcPts val="2342"/>
                </a:lnSpc>
                <a:spcBef>
                  <a:spcPct val="0"/>
                </a:spcBef>
              </a:pPr>
              <a:endParaRPr/>
            </a:p>
          </p:txBody>
        </p:sp>
      </p:grpSp>
      <p:pic>
        <p:nvPicPr>
          <p:cNvPr id="65" name="그림 64">
            <a:extLst>
              <a:ext uri="{FF2B5EF4-FFF2-40B4-BE49-F238E27FC236}">
                <a16:creationId xmlns:a16="http://schemas.microsoft.com/office/drawing/2014/main" id="{57CBDBA4-0D83-ED63-24F6-20B9357A2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2323"/>
          </a:xfrm>
          <a:custGeom>
            <a:avLst/>
            <a:gdLst/>
            <a:ahLst/>
            <a:cxnLst/>
            <a:rect l="l" t="t" r="r" b="b"/>
            <a:pathLst>
              <a:path w="18288000" h="10282323">
                <a:moveTo>
                  <a:pt x="0" y="0"/>
                </a:moveTo>
                <a:lnTo>
                  <a:pt x="18288000" y="0"/>
                </a:lnTo>
                <a:lnTo>
                  <a:pt x="18288000" y="10282323"/>
                </a:lnTo>
                <a:lnTo>
                  <a:pt x="0" y="10282323"/>
                </a:lnTo>
                <a:lnTo>
                  <a:pt x="0" y="0"/>
                </a:lnTo>
                <a:close/>
              </a:path>
            </a:pathLst>
          </a:custGeom>
          <a:blipFill>
            <a:blip r:embed="rId2"/>
            <a:stretch>
              <a:fillRect t="-9249" b="-9249"/>
            </a:stretch>
          </a:blipFill>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6" name="Group 6"/>
          <p:cNvGrpSpPr/>
          <p:nvPr/>
        </p:nvGrpSpPr>
        <p:grpSpPr>
          <a:xfrm>
            <a:off x="380052" y="3856041"/>
            <a:ext cx="5290303" cy="4115102"/>
            <a:chOff x="0" y="0"/>
            <a:chExt cx="7053737" cy="5486804"/>
          </a:xfrm>
        </p:grpSpPr>
        <p:grpSp>
          <p:nvGrpSpPr>
            <p:cNvPr id="7" name="Group 7"/>
            <p:cNvGrpSpPr/>
            <p:nvPr/>
          </p:nvGrpSpPr>
          <p:grpSpPr>
            <a:xfrm>
              <a:off x="0" y="1616860"/>
              <a:ext cx="7053737" cy="3869944"/>
              <a:chOff x="0" y="0"/>
              <a:chExt cx="1601274" cy="878519"/>
            </a:xfrm>
          </p:grpSpPr>
          <p:sp>
            <p:nvSpPr>
              <p:cNvPr id="8" name="Freeform 8"/>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9" name="TextBox 9"/>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10" name="Group 10"/>
            <p:cNvGrpSpPr/>
            <p:nvPr/>
          </p:nvGrpSpPr>
          <p:grpSpPr>
            <a:xfrm>
              <a:off x="1781147" y="0"/>
              <a:ext cx="2964456" cy="29644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12" name="TextBox 12"/>
              <p:cNvSpPr txBox="1"/>
              <p:nvPr/>
            </p:nvSpPr>
            <p:spPr>
              <a:xfrm>
                <a:off x="76200" y="76200"/>
                <a:ext cx="660400" cy="660400"/>
              </a:xfrm>
              <a:prstGeom prst="rect">
                <a:avLst/>
              </a:prstGeom>
            </p:spPr>
            <p:txBody>
              <a:bodyPr lIns="44203" tIns="44203" rIns="44203" bIns="44203" rtlCol="0" anchor="ctr"/>
              <a:lstStyle/>
              <a:p>
                <a:pPr algn="ctr">
                  <a:lnSpc>
                    <a:spcPts val="2342"/>
                  </a:lnSpc>
                </a:pPr>
                <a:endParaRPr/>
              </a:p>
            </p:txBody>
          </p:sp>
        </p:grpSp>
        <p:sp>
          <p:nvSpPr>
            <p:cNvPr id="13" name="Freeform 13"/>
            <p:cNvSpPr/>
            <p:nvPr/>
          </p:nvSpPr>
          <p:spPr>
            <a:xfrm>
              <a:off x="2220817" y="294354"/>
              <a:ext cx="2173522" cy="2173522"/>
            </a:xfrm>
            <a:custGeom>
              <a:avLst/>
              <a:gdLst/>
              <a:ahLst/>
              <a:cxnLst/>
              <a:rect l="l" t="t" r="r" b="b"/>
              <a:pathLst>
                <a:path w="2173522" h="2173522">
                  <a:moveTo>
                    <a:pt x="0" y="0"/>
                  </a:moveTo>
                  <a:lnTo>
                    <a:pt x="2173521" y="0"/>
                  </a:lnTo>
                  <a:lnTo>
                    <a:pt x="2173521" y="2173522"/>
                  </a:lnTo>
                  <a:lnTo>
                    <a:pt x="0" y="2173522"/>
                  </a:lnTo>
                  <a:lnTo>
                    <a:pt x="0" y="0"/>
                  </a:lnTo>
                  <a:close/>
                </a:path>
              </a:pathLst>
            </a:custGeom>
            <a:blipFill>
              <a:blip r:embed="rId3"/>
              <a:stretch>
                <a:fillRect/>
              </a:stretch>
            </a:blipFill>
          </p:spPr>
        </p:sp>
        <p:sp>
          <p:nvSpPr>
            <p:cNvPr id="14" name="TextBox 14"/>
            <p:cNvSpPr txBox="1"/>
            <p:nvPr/>
          </p:nvSpPr>
          <p:spPr>
            <a:xfrm>
              <a:off x="498368" y="2878595"/>
              <a:ext cx="6233750" cy="1971738"/>
            </a:xfrm>
            <a:prstGeom prst="rect">
              <a:avLst/>
            </a:prstGeom>
          </p:spPr>
          <p:txBody>
            <a:bodyPr lIns="0" tIns="0" rIns="0" bIns="0" rtlCol="0" anchor="t">
              <a:spAutoFit/>
            </a:bodyPr>
            <a:lstStyle/>
            <a:p>
              <a:pPr algn="l">
                <a:lnSpc>
                  <a:spcPts val="2880"/>
                </a:lnSpc>
                <a:spcBef>
                  <a:spcPct val="0"/>
                </a:spcBef>
              </a:pPr>
              <a:r>
                <a:rPr lang="en-US" sz="2400" spc="-180" err="1">
                  <a:solidFill>
                    <a:srgbClr val="000000"/>
                  </a:solidFill>
                  <a:latin typeface="에스코어 드림 6 Bold" panose="020B0703030302020204" pitchFamily="34" charset="-127"/>
                  <a:ea typeface="에스코어 드림 6 Bold" panose="020B0703030302020204" pitchFamily="34" charset="-127"/>
                </a:rPr>
                <a:t>여행지</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데이터</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조회</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880"/>
                </a:lnSpc>
                <a:spcBef>
                  <a:spcPct val="0"/>
                </a:spcBef>
              </a:pPr>
              <a:endParaRPr lang="en-US" sz="2400" spc="-180">
                <a:solidFill>
                  <a:srgbClr val="000000"/>
                </a:solidFill>
                <a:ea typeface="Tlab 돋움 레귤러 Bold"/>
              </a:endParaRPr>
            </a:p>
            <a:p>
              <a:pPr algn="l">
                <a:lnSpc>
                  <a:spcPts val="2880"/>
                </a:lnSpc>
                <a:spcBef>
                  <a:spcPct val="0"/>
                </a:spcBef>
              </a:pPr>
              <a:r>
                <a:rPr lang="en-US" sz="2400" spc="-180" err="1">
                  <a:solidFill>
                    <a:srgbClr val="000000"/>
                  </a:solidFill>
                  <a:ea typeface="Tlab 돋움 레귤러"/>
                </a:rPr>
                <a:t>사용자는</a:t>
              </a:r>
              <a:r>
                <a:rPr lang="en-US" sz="2400" spc="-180">
                  <a:solidFill>
                    <a:srgbClr val="000000"/>
                  </a:solidFill>
                  <a:ea typeface="Tlab 돋움 레귤러"/>
                </a:rPr>
                <a:t> </a:t>
              </a:r>
              <a:r>
                <a:rPr lang="en-US" sz="2400" spc="-180" err="1">
                  <a:solidFill>
                    <a:srgbClr val="000000"/>
                  </a:solidFill>
                  <a:ea typeface="Tlab 돋움 레귤러"/>
                </a:rPr>
                <a:t>플랫폼을</a:t>
              </a:r>
              <a:r>
                <a:rPr lang="en-US" sz="2400" spc="-180">
                  <a:solidFill>
                    <a:srgbClr val="000000"/>
                  </a:solidFill>
                  <a:ea typeface="Tlab 돋움 레귤러"/>
                </a:rPr>
                <a:t> </a:t>
              </a:r>
              <a:r>
                <a:rPr lang="en-US" sz="2400" spc="-180" err="1">
                  <a:solidFill>
                    <a:srgbClr val="000000"/>
                  </a:solidFill>
                  <a:ea typeface="Tlab 돋움 레귤러"/>
                </a:rPr>
                <a:t>통해</a:t>
              </a:r>
              <a:endParaRPr lang="en-US" sz="2400" spc="-180">
                <a:solidFill>
                  <a:srgbClr val="000000"/>
                </a:solidFill>
                <a:ea typeface="Tlab 돋움 레귤러"/>
              </a:endParaRPr>
            </a:p>
            <a:p>
              <a:pPr algn="l">
                <a:lnSpc>
                  <a:spcPts val="2880"/>
                </a:lnSpc>
                <a:spcBef>
                  <a:spcPct val="0"/>
                </a:spcBef>
              </a:pPr>
              <a:r>
                <a:rPr lang="en-US" sz="2400" spc="-180" err="1">
                  <a:solidFill>
                    <a:srgbClr val="000000"/>
                  </a:solidFill>
                  <a:ea typeface="Tlab 돋움 레귤러"/>
                </a:rPr>
                <a:t>다양한</a:t>
              </a:r>
              <a:r>
                <a:rPr lang="en-US" sz="2400" spc="-180">
                  <a:solidFill>
                    <a:srgbClr val="000000"/>
                  </a:solidFill>
                  <a:ea typeface="Tlab 돋움 레귤러"/>
                </a:rPr>
                <a:t> </a:t>
              </a:r>
              <a:r>
                <a:rPr lang="en-US" sz="2400" spc="-180" err="1">
                  <a:solidFill>
                    <a:srgbClr val="000000"/>
                  </a:solidFill>
                  <a:ea typeface="Tlab 돋움 레귤러"/>
                </a:rPr>
                <a:t>여행지에</a:t>
              </a:r>
              <a:r>
                <a:rPr lang="en-US" sz="2400" spc="-180">
                  <a:solidFill>
                    <a:srgbClr val="000000"/>
                  </a:solidFill>
                  <a:ea typeface="Tlab 돋움 레귤러"/>
                </a:rPr>
                <a:t> </a:t>
              </a:r>
              <a:r>
                <a:rPr lang="en-US" sz="2400" spc="-180" err="1">
                  <a:solidFill>
                    <a:srgbClr val="000000"/>
                  </a:solidFill>
                  <a:ea typeface="Tlab 돋움 레귤러"/>
                </a:rPr>
                <a:t>대한</a:t>
              </a:r>
              <a:r>
                <a:rPr lang="en-US" sz="2400" spc="-180">
                  <a:solidFill>
                    <a:srgbClr val="000000"/>
                  </a:solidFill>
                  <a:ea typeface="Tlab 돋움 레귤러"/>
                </a:rPr>
                <a:t> </a:t>
              </a:r>
              <a:r>
                <a:rPr lang="en-US" sz="2400" spc="-180" err="1">
                  <a:solidFill>
                    <a:srgbClr val="000000"/>
                  </a:solidFill>
                  <a:ea typeface="Tlab 돋움 레귤러"/>
                </a:rPr>
                <a:t>정보를</a:t>
              </a:r>
              <a:r>
                <a:rPr lang="en-US" sz="2400" spc="-180">
                  <a:solidFill>
                    <a:srgbClr val="000000"/>
                  </a:solidFill>
                  <a:ea typeface="Tlab 돋움 레귤러"/>
                </a:rPr>
                <a:t> </a:t>
              </a:r>
              <a:r>
                <a:rPr lang="en-US" sz="2400" spc="-180" err="1">
                  <a:solidFill>
                    <a:srgbClr val="000000"/>
                  </a:solidFill>
                  <a:ea typeface="Tlab 돋움 레귤러"/>
                </a:rPr>
                <a:t>조회</a:t>
              </a:r>
              <a:r>
                <a:rPr lang="en-US" sz="2400" spc="-180">
                  <a:solidFill>
                    <a:srgbClr val="000000"/>
                  </a:solidFill>
                  <a:ea typeface="Tlab 돋움 레귤러"/>
                </a:rPr>
                <a:t> </a:t>
              </a:r>
              <a:r>
                <a:rPr lang="en-US" sz="2400" spc="-180" err="1">
                  <a:solidFill>
                    <a:srgbClr val="000000"/>
                  </a:solidFill>
                  <a:ea typeface="Tlab 돋움 레귤러"/>
                </a:rPr>
                <a:t>가능</a:t>
              </a:r>
              <a:endParaRPr lang="en-US" sz="2400" spc="-180">
                <a:solidFill>
                  <a:srgbClr val="000000"/>
                </a:solidFill>
                <a:ea typeface="Tlab 돋움 레귤러"/>
              </a:endParaRPr>
            </a:p>
          </p:txBody>
        </p:sp>
      </p:grpSp>
      <p:grpSp>
        <p:nvGrpSpPr>
          <p:cNvPr id="15" name="Group 15"/>
          <p:cNvGrpSpPr/>
          <p:nvPr/>
        </p:nvGrpSpPr>
        <p:grpSpPr>
          <a:xfrm>
            <a:off x="6491641" y="3856041"/>
            <a:ext cx="5290303" cy="4095798"/>
            <a:chOff x="0" y="0"/>
            <a:chExt cx="7053737" cy="5461064"/>
          </a:xfrm>
        </p:grpSpPr>
        <p:grpSp>
          <p:nvGrpSpPr>
            <p:cNvPr id="16" name="Group 16"/>
            <p:cNvGrpSpPr/>
            <p:nvPr/>
          </p:nvGrpSpPr>
          <p:grpSpPr>
            <a:xfrm>
              <a:off x="0" y="1591120"/>
              <a:ext cx="7053737" cy="3869944"/>
              <a:chOff x="0" y="0"/>
              <a:chExt cx="1601274" cy="878519"/>
            </a:xfrm>
          </p:grpSpPr>
          <p:sp>
            <p:nvSpPr>
              <p:cNvPr id="17" name="Freeform 17"/>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18" name="TextBox 18"/>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19" name="Group 19"/>
            <p:cNvGrpSpPr/>
            <p:nvPr/>
          </p:nvGrpSpPr>
          <p:grpSpPr>
            <a:xfrm>
              <a:off x="1931962" y="0"/>
              <a:ext cx="2964237" cy="296423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21" name="TextBox 21"/>
              <p:cNvSpPr txBox="1"/>
              <p:nvPr/>
            </p:nvSpPr>
            <p:spPr>
              <a:xfrm>
                <a:off x="76200" y="76200"/>
                <a:ext cx="660400" cy="660400"/>
              </a:xfrm>
              <a:prstGeom prst="rect">
                <a:avLst/>
              </a:prstGeom>
            </p:spPr>
            <p:txBody>
              <a:bodyPr lIns="44200" tIns="44200" rIns="44200" bIns="44200" rtlCol="0" anchor="ctr"/>
              <a:lstStyle/>
              <a:p>
                <a:pPr algn="ctr">
                  <a:lnSpc>
                    <a:spcPts val="2342"/>
                  </a:lnSpc>
                </a:pPr>
                <a:endParaRPr/>
              </a:p>
            </p:txBody>
          </p:sp>
        </p:grpSp>
        <p:sp>
          <p:nvSpPr>
            <p:cNvPr id="22" name="Freeform 22"/>
            <p:cNvSpPr/>
            <p:nvPr/>
          </p:nvSpPr>
          <p:spPr>
            <a:xfrm>
              <a:off x="2084222" y="164593"/>
              <a:ext cx="2597873" cy="2521239"/>
            </a:xfrm>
            <a:custGeom>
              <a:avLst/>
              <a:gdLst/>
              <a:ahLst/>
              <a:cxnLst/>
              <a:rect l="l" t="t" r="r" b="b"/>
              <a:pathLst>
                <a:path w="2597873" h="2521239">
                  <a:moveTo>
                    <a:pt x="0" y="0"/>
                  </a:moveTo>
                  <a:lnTo>
                    <a:pt x="2597873" y="0"/>
                  </a:lnTo>
                  <a:lnTo>
                    <a:pt x="2597873" y="2521240"/>
                  </a:lnTo>
                  <a:lnTo>
                    <a:pt x="0" y="2521240"/>
                  </a:lnTo>
                  <a:lnTo>
                    <a:pt x="0" y="0"/>
                  </a:lnTo>
                  <a:close/>
                </a:path>
              </a:pathLst>
            </a:custGeom>
            <a:blipFill>
              <a:blip r:embed="rId4"/>
              <a:stretch>
                <a:fillRect/>
              </a:stretch>
            </a:blipFill>
            <a:ln cap="sq">
              <a:noFill/>
              <a:prstDash val="solid"/>
              <a:miter/>
            </a:ln>
          </p:spPr>
        </p:sp>
        <p:sp>
          <p:nvSpPr>
            <p:cNvPr id="23" name="TextBox 23"/>
            <p:cNvSpPr txBox="1"/>
            <p:nvPr/>
          </p:nvSpPr>
          <p:spPr>
            <a:xfrm>
              <a:off x="479885" y="2636891"/>
              <a:ext cx="5970666" cy="2467599"/>
            </a:xfrm>
            <a:prstGeom prst="rect">
              <a:avLst/>
            </a:prstGeom>
          </p:spPr>
          <p:txBody>
            <a:bodyPr lIns="0" tIns="0" rIns="0" bIns="0" rtlCol="0" anchor="t">
              <a:spAutoFit/>
            </a:bodyPr>
            <a:lstStyle/>
            <a:p>
              <a:pPr algn="l">
                <a:lnSpc>
                  <a:spcPts val="2879"/>
                </a:lnSpc>
                <a:spcBef>
                  <a:spcPct val="0"/>
                </a:spcBef>
              </a:pPr>
              <a:r>
                <a:rPr lang="en-US" sz="2400" spc="-180" err="1">
                  <a:solidFill>
                    <a:srgbClr val="000000"/>
                  </a:solidFill>
                  <a:latin typeface="에스코어 드림 6 Bold" panose="020B0703030302020204" pitchFamily="34" charset="-127"/>
                  <a:ea typeface="에스코어 드림 6 Bold" panose="020B0703030302020204" pitchFamily="34" charset="-127"/>
                </a:rPr>
                <a:t>여행</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일정</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작성</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879"/>
                </a:lnSpc>
                <a:spcBef>
                  <a:spcPct val="0"/>
                </a:spcBef>
              </a:pPr>
              <a:endParaRPr lang="en-US" sz="2400" spc="-180">
                <a:solidFill>
                  <a:srgbClr val="000000"/>
                </a:solidFill>
                <a:ea typeface="Tlab 돋움 레귤러 Bold"/>
              </a:endParaRPr>
            </a:p>
            <a:p>
              <a:pPr algn="l">
                <a:lnSpc>
                  <a:spcPts val="2879"/>
                </a:lnSpc>
                <a:spcBef>
                  <a:spcPct val="0"/>
                </a:spcBef>
              </a:pPr>
              <a:r>
                <a:rPr lang="en-US" sz="2400" spc="-180" err="1">
                  <a:solidFill>
                    <a:srgbClr val="000000"/>
                  </a:solidFill>
                  <a:latin typeface="Tlab 돋움 레귤러"/>
                  <a:ea typeface="Tlab 돋움 레귤러"/>
                </a:rPr>
                <a:t>자신만의</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여행</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일정을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계획할</a:t>
              </a:r>
              <a:r>
                <a:rPr lang="en-US" sz="2400" spc="-180">
                  <a:solidFill>
                    <a:srgbClr val="000000"/>
                  </a:solidFill>
                  <a:latin typeface="Tlab 돋움 레귤러"/>
                  <a:ea typeface="Tlab 돋움 레귤러"/>
                </a:rPr>
                <a:t> 수 </a:t>
              </a:r>
              <a:r>
                <a:rPr lang="en-US" sz="2400" spc="-180" err="1">
                  <a:solidFill>
                    <a:srgbClr val="000000"/>
                  </a:solidFill>
                  <a:latin typeface="Tlab 돋움 레귤러"/>
                  <a:ea typeface="Tlab 돋움 레귤러"/>
                </a:rPr>
                <a:t>있음</a:t>
              </a:r>
              <a:r>
                <a:rPr lang="en-US" sz="2400" spc="-180">
                  <a:solidFill>
                    <a:srgbClr val="000000"/>
                  </a:solidFill>
                  <a:latin typeface="Tlab 돋움 레귤러"/>
                  <a:ea typeface="Tlab 돋움 레귤러"/>
                </a:rPr>
                <a:t>.</a:t>
              </a:r>
            </a:p>
            <a:p>
              <a:pPr algn="l">
                <a:lnSpc>
                  <a:spcPts val="2879"/>
                </a:lnSpc>
                <a:spcBef>
                  <a:spcPct val="0"/>
                </a:spcBef>
              </a:pPr>
              <a:r>
                <a:rPr lang="en-US" sz="2400" spc="-180" err="1">
                  <a:solidFill>
                    <a:srgbClr val="000000"/>
                  </a:solidFill>
                  <a:latin typeface="Tlab 돋움 레귤러"/>
                  <a:ea typeface="Tlab 돋움 레귤러"/>
                </a:rPr>
                <a:t>선택한</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여행지의</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방문</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순서를</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조정하고</a:t>
              </a:r>
              <a:r>
                <a:rPr lang="en-US" sz="2400" spc="-180">
                  <a:solidFill>
                    <a:srgbClr val="000000"/>
                  </a:solidFill>
                  <a:latin typeface="Tlab 돋움 레귤러"/>
                  <a:ea typeface="Tlab 돋움 레귤러"/>
                </a:rPr>
                <a:t>,</a:t>
              </a:r>
            </a:p>
            <a:p>
              <a:pPr algn="l">
                <a:lnSpc>
                  <a:spcPts val="2879"/>
                </a:lnSpc>
                <a:spcBef>
                  <a:spcPct val="0"/>
                </a:spcBef>
              </a:pPr>
              <a:r>
                <a:rPr lang="en-US" sz="2400" spc="-180" err="1">
                  <a:solidFill>
                    <a:srgbClr val="000000"/>
                  </a:solidFill>
                  <a:ea typeface="Tlab 돋움 레귤러"/>
                </a:rPr>
                <a:t>최적화된</a:t>
              </a:r>
              <a:r>
                <a:rPr lang="en-US" sz="2400" spc="-180">
                  <a:solidFill>
                    <a:srgbClr val="000000"/>
                  </a:solidFill>
                  <a:ea typeface="Tlab 돋움 레귤러"/>
                </a:rPr>
                <a:t> </a:t>
              </a:r>
              <a:r>
                <a:rPr lang="en-US" sz="2400" spc="-180" err="1">
                  <a:solidFill>
                    <a:srgbClr val="000000"/>
                  </a:solidFill>
                  <a:ea typeface="Tlab 돋움 레귤러"/>
                </a:rPr>
                <a:t>경로를</a:t>
              </a:r>
              <a:r>
                <a:rPr lang="en-US" sz="2400" spc="-180">
                  <a:solidFill>
                    <a:srgbClr val="000000"/>
                  </a:solidFill>
                  <a:ea typeface="Tlab 돋움 레귤러"/>
                </a:rPr>
                <a:t>  </a:t>
              </a:r>
              <a:r>
                <a:rPr lang="en-US" sz="2400" spc="-180" err="1">
                  <a:solidFill>
                    <a:srgbClr val="000000"/>
                  </a:solidFill>
                  <a:ea typeface="Tlab 돋움 레귤러"/>
                </a:rPr>
                <a:t>제공함</a:t>
              </a:r>
              <a:endParaRPr lang="en-US" sz="2400" spc="-180">
                <a:solidFill>
                  <a:srgbClr val="000000"/>
                </a:solidFill>
                <a:ea typeface="Tlab 돋움 레귤러"/>
              </a:endParaRPr>
            </a:p>
          </p:txBody>
        </p:sp>
      </p:grpSp>
      <p:grpSp>
        <p:nvGrpSpPr>
          <p:cNvPr id="24" name="Group 24"/>
          <p:cNvGrpSpPr/>
          <p:nvPr/>
        </p:nvGrpSpPr>
        <p:grpSpPr>
          <a:xfrm>
            <a:off x="12603230" y="3800212"/>
            <a:ext cx="6056245" cy="4151627"/>
            <a:chOff x="0" y="0"/>
            <a:chExt cx="8074993" cy="5535502"/>
          </a:xfrm>
        </p:grpSpPr>
        <p:grpSp>
          <p:nvGrpSpPr>
            <p:cNvPr id="25" name="Group 25"/>
            <p:cNvGrpSpPr/>
            <p:nvPr/>
          </p:nvGrpSpPr>
          <p:grpSpPr>
            <a:xfrm>
              <a:off x="0" y="1665558"/>
              <a:ext cx="7053737" cy="3869944"/>
              <a:chOff x="0" y="0"/>
              <a:chExt cx="1601274" cy="878519"/>
            </a:xfrm>
          </p:grpSpPr>
          <p:sp>
            <p:nvSpPr>
              <p:cNvPr id="26" name="Freeform 26"/>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27" name="TextBox 27"/>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28" name="Group 28"/>
            <p:cNvGrpSpPr/>
            <p:nvPr/>
          </p:nvGrpSpPr>
          <p:grpSpPr>
            <a:xfrm>
              <a:off x="0" y="1616583"/>
              <a:ext cx="7053737" cy="3869280"/>
              <a:chOff x="0" y="0"/>
              <a:chExt cx="1601549" cy="878519"/>
            </a:xfrm>
          </p:grpSpPr>
          <p:sp>
            <p:nvSpPr>
              <p:cNvPr id="29" name="Freeform 29"/>
              <p:cNvSpPr/>
              <p:nvPr/>
            </p:nvSpPr>
            <p:spPr>
              <a:xfrm>
                <a:off x="0" y="0"/>
                <a:ext cx="1601549" cy="878519"/>
              </a:xfrm>
              <a:custGeom>
                <a:avLst/>
                <a:gdLst/>
                <a:ahLst/>
                <a:cxnLst/>
                <a:rect l="l" t="t" r="r" b="b"/>
                <a:pathLst>
                  <a:path w="1601549" h="878519">
                    <a:moveTo>
                      <a:pt x="74634" y="0"/>
                    </a:moveTo>
                    <a:lnTo>
                      <a:pt x="1526915" y="0"/>
                    </a:lnTo>
                    <a:cubicBezTo>
                      <a:pt x="1568134" y="0"/>
                      <a:pt x="1601549" y="33415"/>
                      <a:pt x="1601549" y="74634"/>
                    </a:cubicBezTo>
                    <a:lnTo>
                      <a:pt x="1601549" y="803885"/>
                    </a:lnTo>
                    <a:cubicBezTo>
                      <a:pt x="1601549" y="845104"/>
                      <a:pt x="1568134" y="878519"/>
                      <a:pt x="1526915"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30" name="TextBox 30"/>
              <p:cNvSpPr txBox="1"/>
              <p:nvPr/>
            </p:nvSpPr>
            <p:spPr>
              <a:xfrm>
                <a:off x="0" y="0"/>
                <a:ext cx="1601549" cy="878519"/>
              </a:xfrm>
              <a:prstGeom prst="rect">
                <a:avLst/>
              </a:prstGeom>
            </p:spPr>
            <p:txBody>
              <a:bodyPr lIns="44195" tIns="44195" rIns="44195" bIns="44195" rtlCol="0" anchor="ctr"/>
              <a:lstStyle/>
              <a:p>
                <a:pPr algn="ctr">
                  <a:lnSpc>
                    <a:spcPts val="1742"/>
                  </a:lnSpc>
                </a:pPr>
                <a:endParaRPr/>
              </a:p>
            </p:txBody>
          </p:sp>
        </p:grpSp>
        <p:grpSp>
          <p:nvGrpSpPr>
            <p:cNvPr id="31" name="Group 31"/>
            <p:cNvGrpSpPr/>
            <p:nvPr/>
          </p:nvGrpSpPr>
          <p:grpSpPr>
            <a:xfrm>
              <a:off x="1943499" y="0"/>
              <a:ext cx="2963947" cy="296394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33" name="TextBox 33"/>
              <p:cNvSpPr txBox="1"/>
              <p:nvPr/>
            </p:nvSpPr>
            <p:spPr>
              <a:xfrm>
                <a:off x="76200" y="76200"/>
                <a:ext cx="660400" cy="660400"/>
              </a:xfrm>
              <a:prstGeom prst="rect">
                <a:avLst/>
              </a:prstGeom>
            </p:spPr>
            <p:txBody>
              <a:bodyPr lIns="44195" tIns="44195" rIns="44195" bIns="44195" rtlCol="0" anchor="ctr"/>
              <a:lstStyle/>
              <a:p>
                <a:pPr algn="ctr">
                  <a:lnSpc>
                    <a:spcPts val="2342"/>
                  </a:lnSpc>
                </a:pPr>
                <a:endParaRPr/>
              </a:p>
            </p:txBody>
          </p:sp>
        </p:grpSp>
        <p:sp>
          <p:nvSpPr>
            <p:cNvPr id="34" name="Freeform 34"/>
            <p:cNvSpPr/>
            <p:nvPr/>
          </p:nvSpPr>
          <p:spPr>
            <a:xfrm>
              <a:off x="2167197" y="149243"/>
              <a:ext cx="2551662" cy="2551662"/>
            </a:xfrm>
            <a:custGeom>
              <a:avLst/>
              <a:gdLst/>
              <a:ahLst/>
              <a:cxnLst/>
              <a:rect l="l" t="t" r="r" b="b"/>
              <a:pathLst>
                <a:path w="2551662" h="2551662">
                  <a:moveTo>
                    <a:pt x="0" y="0"/>
                  </a:moveTo>
                  <a:lnTo>
                    <a:pt x="2551662" y="0"/>
                  </a:lnTo>
                  <a:lnTo>
                    <a:pt x="2551662" y="2551661"/>
                  </a:lnTo>
                  <a:lnTo>
                    <a:pt x="0" y="2551661"/>
                  </a:lnTo>
                  <a:lnTo>
                    <a:pt x="0" y="0"/>
                  </a:lnTo>
                  <a:close/>
                </a:path>
              </a:pathLst>
            </a:custGeom>
            <a:blipFill>
              <a:blip r:embed="rId5"/>
              <a:stretch>
                <a:fillRect/>
              </a:stretch>
            </a:blipFill>
          </p:spPr>
        </p:sp>
        <p:sp>
          <p:nvSpPr>
            <p:cNvPr id="35" name="TextBox 35"/>
            <p:cNvSpPr txBox="1"/>
            <p:nvPr/>
          </p:nvSpPr>
          <p:spPr>
            <a:xfrm>
              <a:off x="419100" y="2700904"/>
              <a:ext cx="7655893" cy="2467598"/>
            </a:xfrm>
            <a:prstGeom prst="rect">
              <a:avLst/>
            </a:prstGeom>
          </p:spPr>
          <p:txBody>
            <a:bodyPr lIns="0" tIns="0" rIns="0" bIns="0" rtlCol="0" anchor="t">
              <a:spAutoFit/>
            </a:bodyPr>
            <a:lstStyle/>
            <a:p>
              <a:pPr algn="l">
                <a:lnSpc>
                  <a:spcPts val="2879"/>
                </a:lnSpc>
                <a:spcBef>
                  <a:spcPct val="0"/>
                </a:spcBef>
              </a:pPr>
              <a:r>
                <a:rPr lang="en-US" sz="2400" spc="-180" err="1">
                  <a:solidFill>
                    <a:srgbClr val="000000"/>
                  </a:solidFill>
                  <a:latin typeface="에스코어 드림 6 Bold" panose="020B0703030302020204" pitchFamily="34" charset="-127"/>
                  <a:ea typeface="에스코어 드림 6 Bold" panose="020B0703030302020204" pitchFamily="34" charset="-127"/>
                </a:rPr>
                <a:t>커뮤니티</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기능</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879"/>
                </a:lnSpc>
                <a:spcBef>
                  <a:spcPct val="0"/>
                </a:spcBef>
              </a:pPr>
              <a:endParaRPr lang="en-US" sz="2400" spc="-180">
                <a:solidFill>
                  <a:srgbClr val="000000"/>
                </a:solidFill>
                <a:ea typeface="Tlab 돋움 레귤러 Bold"/>
              </a:endParaRPr>
            </a:p>
            <a:p>
              <a:pPr algn="l">
                <a:lnSpc>
                  <a:spcPts val="2879"/>
                </a:lnSpc>
                <a:spcBef>
                  <a:spcPct val="0"/>
                </a:spcBef>
              </a:pPr>
              <a:r>
                <a:rPr lang="en-US" sz="2400" spc="-180" err="1">
                  <a:solidFill>
                    <a:srgbClr val="000000"/>
                  </a:solidFill>
                  <a:ea typeface="Tlab 돋움 레귤러"/>
                </a:rPr>
                <a:t>자신의</a:t>
              </a:r>
              <a:r>
                <a:rPr lang="en-US" sz="2400" spc="-180">
                  <a:solidFill>
                    <a:srgbClr val="000000"/>
                  </a:solidFill>
                  <a:ea typeface="Tlab 돋움 레귤러"/>
                </a:rPr>
                <a:t> </a:t>
              </a:r>
              <a:r>
                <a:rPr lang="en-US" sz="2400" spc="-180" err="1">
                  <a:solidFill>
                    <a:srgbClr val="000000"/>
                  </a:solidFill>
                  <a:ea typeface="Tlab 돋움 레귤러"/>
                </a:rPr>
                <a:t>여행</a:t>
              </a:r>
              <a:r>
                <a:rPr lang="en-US" sz="2400" spc="-180">
                  <a:solidFill>
                    <a:srgbClr val="000000"/>
                  </a:solidFill>
                  <a:ea typeface="Tlab 돋움 레귤러"/>
                </a:rPr>
                <a:t> </a:t>
              </a:r>
              <a:r>
                <a:rPr lang="en-US" sz="2400" spc="-180" err="1">
                  <a:solidFill>
                    <a:srgbClr val="000000"/>
                  </a:solidFill>
                  <a:ea typeface="Tlab 돋움 레귤러"/>
                </a:rPr>
                <a:t>경험을</a:t>
              </a:r>
              <a:r>
                <a:rPr lang="en-US" sz="2400" spc="-180">
                  <a:solidFill>
                    <a:srgbClr val="000000"/>
                  </a:solidFill>
                  <a:ea typeface="Tlab 돋움 레귤러"/>
                </a:rPr>
                <a:t> </a:t>
              </a:r>
              <a:r>
                <a:rPr lang="en-US" sz="2400" spc="-180" err="1">
                  <a:solidFill>
                    <a:srgbClr val="000000"/>
                  </a:solidFill>
                  <a:ea typeface="Tlab 돋움 레귤러"/>
                </a:rPr>
                <a:t>공유하거나</a:t>
              </a:r>
              <a:r>
                <a:rPr lang="en-US" sz="2400" spc="-180">
                  <a:solidFill>
                    <a:srgbClr val="000000"/>
                  </a:solidFill>
                  <a:ea typeface="Tlab 돋움 레귤러"/>
                </a:rPr>
                <a:t> </a:t>
              </a:r>
              <a:r>
                <a:rPr lang="en-US" sz="2400" spc="-180" err="1">
                  <a:solidFill>
                    <a:srgbClr val="000000"/>
                  </a:solidFill>
                  <a:ea typeface="Tlab 돋움 레귤러"/>
                </a:rPr>
                <a:t>여행</a:t>
              </a:r>
              <a:r>
                <a:rPr lang="en-US" sz="2400" spc="-180">
                  <a:solidFill>
                    <a:srgbClr val="000000"/>
                  </a:solidFill>
                  <a:ea typeface="Tlab 돋움 레귤러"/>
                </a:rPr>
                <a:t> </a:t>
              </a:r>
              <a:r>
                <a:rPr lang="en-US" sz="2400" spc="-180" err="1">
                  <a:solidFill>
                    <a:srgbClr val="000000"/>
                  </a:solidFill>
                  <a:ea typeface="Tlab 돋움 레귤러"/>
                </a:rPr>
                <a:t>후기</a:t>
              </a:r>
              <a:endParaRPr lang="en-US" sz="2400" spc="-180">
                <a:solidFill>
                  <a:srgbClr val="000000"/>
                </a:solidFill>
                <a:ea typeface="Tlab 돋움 레귤러"/>
              </a:endParaRPr>
            </a:p>
            <a:p>
              <a:pPr algn="l">
                <a:lnSpc>
                  <a:spcPts val="2879"/>
                </a:lnSpc>
                <a:spcBef>
                  <a:spcPct val="0"/>
                </a:spcBef>
              </a:pPr>
              <a:r>
                <a:rPr lang="en-US" sz="2400" spc="-180">
                  <a:solidFill>
                    <a:srgbClr val="000000"/>
                  </a:solidFill>
                  <a:ea typeface="Tlab 돋움 레귤러"/>
                </a:rPr>
                <a:t>및 </a:t>
              </a:r>
              <a:r>
                <a:rPr lang="en-US" sz="2400" spc="-180" err="1">
                  <a:solidFill>
                    <a:srgbClr val="000000"/>
                  </a:solidFill>
                  <a:ea typeface="Tlab 돋움 레귤러"/>
                </a:rPr>
                <a:t>조언을</a:t>
              </a:r>
              <a:r>
                <a:rPr lang="en-US" sz="2400" spc="-180">
                  <a:solidFill>
                    <a:srgbClr val="000000"/>
                  </a:solidFill>
                  <a:ea typeface="Tlab 돋움 레귤러"/>
                </a:rPr>
                <a:t> </a:t>
              </a:r>
              <a:r>
                <a:rPr lang="en-US" sz="2400" spc="-180" err="1">
                  <a:solidFill>
                    <a:srgbClr val="000000"/>
                  </a:solidFill>
                  <a:ea typeface="Tlab 돋움 레귤러"/>
                </a:rPr>
                <a:t>얻을</a:t>
              </a:r>
              <a:r>
                <a:rPr lang="en-US" sz="2400" spc="-180">
                  <a:solidFill>
                    <a:srgbClr val="000000"/>
                  </a:solidFill>
                  <a:ea typeface="Tlab 돋움 레귤러"/>
                </a:rPr>
                <a:t> 수 </a:t>
              </a:r>
              <a:r>
                <a:rPr lang="en-US" sz="2400" spc="-180" err="1">
                  <a:solidFill>
                    <a:srgbClr val="000000"/>
                  </a:solidFill>
                  <a:ea typeface="Tlab 돋움 레귤러"/>
                </a:rPr>
                <a:t>있는</a:t>
              </a:r>
              <a:r>
                <a:rPr lang="en-US" sz="2400" spc="-180">
                  <a:solidFill>
                    <a:srgbClr val="000000"/>
                  </a:solidFill>
                  <a:ea typeface="Tlab 돋움 레귤러"/>
                </a:rPr>
                <a:t> </a:t>
              </a:r>
              <a:r>
                <a:rPr lang="en-US" sz="2400" spc="-180" err="1">
                  <a:solidFill>
                    <a:srgbClr val="000000"/>
                  </a:solidFill>
                  <a:ea typeface="Tlab 돋움 레귤러"/>
                </a:rPr>
                <a:t>게시판</a:t>
              </a:r>
              <a:r>
                <a:rPr lang="en-US" sz="2400" spc="-180">
                  <a:solidFill>
                    <a:srgbClr val="000000"/>
                  </a:solidFill>
                  <a:ea typeface="Tlab 돋움 레귤러"/>
                </a:rPr>
                <a:t> </a:t>
              </a:r>
              <a:r>
                <a:rPr lang="en-US" sz="2400" spc="-180" err="1">
                  <a:solidFill>
                    <a:srgbClr val="000000"/>
                  </a:solidFill>
                  <a:ea typeface="Tlab 돋움 레귤러"/>
                </a:rPr>
                <a:t>이용</a:t>
              </a:r>
              <a:r>
                <a:rPr lang="en-US" sz="2400" spc="-180">
                  <a:solidFill>
                    <a:srgbClr val="000000"/>
                  </a:solidFill>
                  <a:ea typeface="Tlab 돋움 레귤러"/>
                </a:rPr>
                <a:t> </a:t>
              </a:r>
              <a:r>
                <a:rPr lang="en-US" sz="2400" spc="-180" err="1">
                  <a:solidFill>
                    <a:srgbClr val="000000"/>
                  </a:solidFill>
                  <a:ea typeface="Tlab 돋움 레귤러"/>
                </a:rPr>
                <a:t>가능</a:t>
              </a:r>
              <a:endParaRPr lang="en-US" sz="2400" spc="-180">
                <a:solidFill>
                  <a:srgbClr val="000000"/>
                </a:solidFill>
                <a:ea typeface="Tlab 돋움 레귤러"/>
              </a:endParaRPr>
            </a:p>
            <a:p>
              <a:pPr algn="l">
                <a:lnSpc>
                  <a:spcPts val="2879"/>
                </a:lnSpc>
                <a:spcBef>
                  <a:spcPct val="0"/>
                </a:spcBef>
              </a:pPr>
              <a:r>
                <a:rPr lang="en-US" sz="2400" spc="-180" err="1">
                  <a:solidFill>
                    <a:srgbClr val="000000"/>
                  </a:solidFill>
                  <a:ea typeface="Tlab 돋움 레귤러"/>
                </a:rPr>
                <a:t>정보</a:t>
              </a:r>
              <a:r>
                <a:rPr lang="en-US" sz="2400" spc="-180">
                  <a:solidFill>
                    <a:srgbClr val="000000"/>
                  </a:solidFill>
                  <a:ea typeface="Tlab 돋움 레귤러"/>
                </a:rPr>
                <a:t> </a:t>
              </a:r>
              <a:r>
                <a:rPr lang="en-US" sz="2400" spc="-180" err="1">
                  <a:solidFill>
                    <a:srgbClr val="000000"/>
                  </a:solidFill>
                  <a:ea typeface="Tlab 돋움 레귤러"/>
                </a:rPr>
                <a:t>교류와</a:t>
              </a:r>
              <a:r>
                <a:rPr lang="en-US" sz="2400" spc="-180">
                  <a:solidFill>
                    <a:srgbClr val="000000"/>
                  </a:solidFill>
                  <a:ea typeface="Tlab 돋움 레귤러"/>
                </a:rPr>
                <a:t> </a:t>
              </a:r>
              <a:r>
                <a:rPr lang="en-US" sz="2400" spc="-180" err="1">
                  <a:solidFill>
                    <a:srgbClr val="000000"/>
                  </a:solidFill>
                  <a:ea typeface="Tlab 돋움 레귤러"/>
                </a:rPr>
                <a:t>커뮤니티</a:t>
              </a:r>
              <a:r>
                <a:rPr lang="en-US" sz="2400" spc="-180">
                  <a:solidFill>
                    <a:srgbClr val="000000"/>
                  </a:solidFill>
                  <a:ea typeface="Tlab 돋움 레귤러"/>
                </a:rPr>
                <a:t> </a:t>
              </a:r>
              <a:r>
                <a:rPr lang="en-US" sz="2400" spc="-180" err="1">
                  <a:solidFill>
                    <a:srgbClr val="000000"/>
                  </a:solidFill>
                  <a:ea typeface="Tlab 돋움 레귤러"/>
                </a:rPr>
                <a:t>형성에</a:t>
              </a:r>
              <a:r>
                <a:rPr lang="en-US" sz="2400" spc="-180">
                  <a:solidFill>
                    <a:srgbClr val="000000"/>
                  </a:solidFill>
                  <a:ea typeface="Tlab 돋움 레귤러"/>
                </a:rPr>
                <a:t> </a:t>
              </a:r>
              <a:r>
                <a:rPr lang="en-US" sz="2400" spc="-180" err="1">
                  <a:solidFill>
                    <a:srgbClr val="000000"/>
                  </a:solidFill>
                  <a:ea typeface="Tlab 돋움 레귤러"/>
                </a:rPr>
                <a:t>기여</a:t>
              </a:r>
              <a:endParaRPr lang="en-US" sz="2400" spc="-180">
                <a:solidFill>
                  <a:srgbClr val="000000"/>
                </a:solidFill>
                <a:ea typeface="Tlab 돋움 레귤러"/>
              </a:endParaRPr>
            </a:p>
          </p:txBody>
        </p:sp>
      </p:grpSp>
      <p:grpSp>
        <p:nvGrpSpPr>
          <p:cNvPr id="36" name="Group 36"/>
          <p:cNvGrpSpPr/>
          <p:nvPr/>
        </p:nvGrpSpPr>
        <p:grpSpPr>
          <a:xfrm>
            <a:off x="7052762" y="1559930"/>
            <a:ext cx="4168061" cy="1543050"/>
            <a:chOff x="0" y="0"/>
            <a:chExt cx="1097761" cy="406400"/>
          </a:xfrm>
        </p:grpSpPr>
        <p:sp>
          <p:nvSpPr>
            <p:cNvPr id="37" name="Freeform 37"/>
            <p:cNvSpPr/>
            <p:nvPr/>
          </p:nvSpPr>
          <p:spPr>
            <a:xfrm>
              <a:off x="0" y="0"/>
              <a:ext cx="1097761" cy="406400"/>
            </a:xfrm>
            <a:custGeom>
              <a:avLst/>
              <a:gdLst/>
              <a:ahLst/>
              <a:cxnLst/>
              <a:rect l="l" t="t" r="r" b="b"/>
              <a:pathLst>
                <a:path w="1097761" h="406400">
                  <a:moveTo>
                    <a:pt x="0" y="0"/>
                  </a:moveTo>
                  <a:lnTo>
                    <a:pt x="894561" y="0"/>
                  </a:lnTo>
                  <a:lnTo>
                    <a:pt x="1097761" y="203200"/>
                  </a:lnTo>
                  <a:lnTo>
                    <a:pt x="894561" y="406400"/>
                  </a:lnTo>
                  <a:lnTo>
                    <a:pt x="0" y="406400"/>
                  </a:lnTo>
                  <a:lnTo>
                    <a:pt x="203200" y="203200"/>
                  </a:lnTo>
                  <a:lnTo>
                    <a:pt x="0" y="0"/>
                  </a:lnTo>
                  <a:close/>
                </a:path>
              </a:pathLst>
            </a:custGeom>
            <a:solidFill>
              <a:srgbClr val="FFFAF9">
                <a:alpha val="80000"/>
              </a:srgbClr>
            </a:solidFill>
            <a:ln w="28575" cap="sq">
              <a:solidFill>
                <a:srgbClr val="000000">
                  <a:alpha val="80000"/>
                </a:srgbClr>
              </a:solidFill>
              <a:prstDash val="solid"/>
              <a:miter/>
            </a:ln>
          </p:spPr>
        </p:sp>
        <p:sp>
          <p:nvSpPr>
            <p:cNvPr id="38" name="TextBox 38"/>
            <p:cNvSpPr txBox="1"/>
            <p:nvPr/>
          </p:nvSpPr>
          <p:spPr>
            <a:xfrm>
              <a:off x="177800" y="19050"/>
              <a:ext cx="843761" cy="387350"/>
            </a:xfrm>
            <a:prstGeom prst="rect">
              <a:avLst/>
            </a:prstGeom>
          </p:spPr>
          <p:txBody>
            <a:bodyPr lIns="50800" tIns="50800" rIns="50800" bIns="50800" rtlCol="0" anchor="ctr"/>
            <a:lstStyle/>
            <a:p>
              <a:pPr marL="0" lvl="0" indent="0" algn="ctr">
                <a:lnSpc>
                  <a:spcPts val="5423"/>
                </a:lnSpc>
                <a:spcBef>
                  <a:spcPct val="0"/>
                </a:spcBef>
              </a:pPr>
              <a:r>
                <a:rPr lang="ko-KR" altLang="en-US" sz="4800" u="none" strike="noStrike">
                  <a:solidFill>
                    <a:srgbClr val="141313">
                      <a:alpha val="80000"/>
                    </a:srgbClr>
                  </a:solidFill>
                  <a:latin typeface="에스코어 드림 6 Bold" panose="020B0703030302020204" pitchFamily="34" charset="-127"/>
                  <a:ea typeface="에스코어 드림 6 Bold" panose="020B0703030302020204" pitchFamily="34" charset="-127"/>
                </a:rPr>
                <a:t>활용방안</a:t>
              </a:r>
              <a:endParaRPr lang="en-US" sz="4800" u="none" strike="noStrike">
                <a:solidFill>
                  <a:srgbClr val="141313">
                    <a:alpha val="80000"/>
                  </a:srgbClr>
                </a:solidFill>
                <a:latin typeface="에스코어 드림 6 Bold" panose="020B0703030302020204" pitchFamily="34" charset="-127"/>
                <a:ea typeface="에스코어 드림 6 Bold" panose="020B0703030302020204" pitchFamily="34" charset="-127"/>
              </a:endParaRPr>
            </a:p>
          </p:txBody>
        </p:sp>
      </p:grpSp>
      <p:sp>
        <p:nvSpPr>
          <p:cNvPr id="39" name="TextBox 39"/>
          <p:cNvSpPr txBox="1"/>
          <p:nvPr/>
        </p:nvSpPr>
        <p:spPr>
          <a:xfrm>
            <a:off x="546520" y="68999"/>
            <a:ext cx="8597480"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1.6 활용방안 및 기대효과</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2323"/>
          </a:xfrm>
          <a:custGeom>
            <a:avLst/>
            <a:gdLst/>
            <a:ahLst/>
            <a:cxnLst/>
            <a:rect l="l" t="t" r="r" b="b"/>
            <a:pathLst>
              <a:path w="18288000" h="10282323">
                <a:moveTo>
                  <a:pt x="0" y="0"/>
                </a:moveTo>
                <a:lnTo>
                  <a:pt x="18288000" y="0"/>
                </a:lnTo>
                <a:lnTo>
                  <a:pt x="18288000" y="10282323"/>
                </a:lnTo>
                <a:lnTo>
                  <a:pt x="0" y="10282323"/>
                </a:lnTo>
                <a:lnTo>
                  <a:pt x="0" y="0"/>
                </a:lnTo>
                <a:close/>
              </a:path>
            </a:pathLst>
          </a:custGeom>
          <a:blipFill>
            <a:blip r:embed="rId2"/>
            <a:stretch>
              <a:fillRect t="-9249" b="-9249"/>
            </a:stretch>
          </a:blipFill>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6" name="Group 6"/>
          <p:cNvGrpSpPr/>
          <p:nvPr/>
        </p:nvGrpSpPr>
        <p:grpSpPr>
          <a:xfrm>
            <a:off x="380052" y="5043925"/>
            <a:ext cx="5290303" cy="2902458"/>
            <a:chOff x="0" y="0"/>
            <a:chExt cx="1601274" cy="878519"/>
          </a:xfrm>
        </p:grpSpPr>
        <p:sp>
          <p:nvSpPr>
            <p:cNvPr id="7" name="Freeform 7"/>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8" name="TextBox 8"/>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9" name="Group 9"/>
          <p:cNvGrpSpPr/>
          <p:nvPr/>
        </p:nvGrpSpPr>
        <p:grpSpPr>
          <a:xfrm>
            <a:off x="1715912" y="3831279"/>
            <a:ext cx="2223342" cy="22233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11" name="TextBox 11"/>
            <p:cNvSpPr txBox="1"/>
            <p:nvPr/>
          </p:nvSpPr>
          <p:spPr>
            <a:xfrm>
              <a:off x="76200" y="76200"/>
              <a:ext cx="660400" cy="660400"/>
            </a:xfrm>
            <a:prstGeom prst="rect">
              <a:avLst/>
            </a:prstGeom>
          </p:spPr>
          <p:txBody>
            <a:bodyPr lIns="44203" tIns="44203" rIns="44203" bIns="44203" rtlCol="0" anchor="ctr"/>
            <a:lstStyle/>
            <a:p>
              <a:pPr algn="ctr">
                <a:lnSpc>
                  <a:spcPts val="2342"/>
                </a:lnSpc>
              </a:pPr>
              <a:endParaRPr/>
            </a:p>
          </p:txBody>
        </p:sp>
      </p:grpSp>
      <p:grpSp>
        <p:nvGrpSpPr>
          <p:cNvPr id="12" name="Group 12"/>
          <p:cNvGrpSpPr/>
          <p:nvPr/>
        </p:nvGrpSpPr>
        <p:grpSpPr>
          <a:xfrm>
            <a:off x="6491641" y="5024619"/>
            <a:ext cx="5290303" cy="2902458"/>
            <a:chOff x="0" y="0"/>
            <a:chExt cx="1601274" cy="878519"/>
          </a:xfrm>
        </p:grpSpPr>
        <p:sp>
          <p:nvSpPr>
            <p:cNvPr id="13" name="Freeform 13"/>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14" name="TextBox 14"/>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15" name="Group 15"/>
          <p:cNvGrpSpPr/>
          <p:nvPr/>
        </p:nvGrpSpPr>
        <p:grpSpPr>
          <a:xfrm>
            <a:off x="7940613" y="3831279"/>
            <a:ext cx="2223178" cy="222317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17" name="TextBox 17"/>
            <p:cNvSpPr txBox="1"/>
            <p:nvPr/>
          </p:nvSpPr>
          <p:spPr>
            <a:xfrm>
              <a:off x="76200" y="76200"/>
              <a:ext cx="660400" cy="660400"/>
            </a:xfrm>
            <a:prstGeom prst="rect">
              <a:avLst/>
            </a:prstGeom>
          </p:spPr>
          <p:txBody>
            <a:bodyPr lIns="44200" tIns="44200" rIns="44200" bIns="44200" rtlCol="0" anchor="ctr"/>
            <a:lstStyle/>
            <a:p>
              <a:pPr algn="ctr">
                <a:lnSpc>
                  <a:spcPts val="2342"/>
                </a:lnSpc>
              </a:pPr>
              <a:endParaRPr/>
            </a:p>
          </p:txBody>
        </p:sp>
      </p:grpSp>
      <p:grpSp>
        <p:nvGrpSpPr>
          <p:cNvPr id="18" name="Group 18"/>
          <p:cNvGrpSpPr/>
          <p:nvPr/>
        </p:nvGrpSpPr>
        <p:grpSpPr>
          <a:xfrm>
            <a:off x="12603230" y="5024619"/>
            <a:ext cx="5290303" cy="2902458"/>
            <a:chOff x="0" y="0"/>
            <a:chExt cx="1601274" cy="878519"/>
          </a:xfrm>
        </p:grpSpPr>
        <p:sp>
          <p:nvSpPr>
            <p:cNvPr id="19" name="Freeform 19"/>
            <p:cNvSpPr/>
            <p:nvPr/>
          </p:nvSpPr>
          <p:spPr>
            <a:xfrm>
              <a:off x="0" y="0"/>
              <a:ext cx="1601274" cy="878519"/>
            </a:xfrm>
            <a:custGeom>
              <a:avLst/>
              <a:gdLst/>
              <a:ahLst/>
              <a:cxnLst/>
              <a:rect l="l" t="t" r="r" b="b"/>
              <a:pathLst>
                <a:path w="1601274" h="878519">
                  <a:moveTo>
                    <a:pt x="74634" y="0"/>
                  </a:moveTo>
                  <a:lnTo>
                    <a:pt x="1526640" y="0"/>
                  </a:lnTo>
                  <a:cubicBezTo>
                    <a:pt x="1567859" y="0"/>
                    <a:pt x="1601274" y="33415"/>
                    <a:pt x="1601274" y="74634"/>
                  </a:cubicBezTo>
                  <a:lnTo>
                    <a:pt x="1601274" y="803885"/>
                  </a:lnTo>
                  <a:cubicBezTo>
                    <a:pt x="1601274" y="845104"/>
                    <a:pt x="1567859" y="878519"/>
                    <a:pt x="1526640"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20" name="TextBox 20"/>
            <p:cNvSpPr txBox="1"/>
            <p:nvPr/>
          </p:nvSpPr>
          <p:spPr>
            <a:xfrm>
              <a:off x="0" y="0"/>
              <a:ext cx="1601274" cy="878519"/>
            </a:xfrm>
            <a:prstGeom prst="rect">
              <a:avLst/>
            </a:prstGeom>
          </p:spPr>
          <p:txBody>
            <a:bodyPr lIns="44203" tIns="44203" rIns="44203" bIns="44203" rtlCol="0" anchor="ctr"/>
            <a:lstStyle/>
            <a:p>
              <a:pPr algn="ctr">
                <a:lnSpc>
                  <a:spcPts val="1742"/>
                </a:lnSpc>
              </a:pPr>
              <a:endParaRPr/>
            </a:p>
          </p:txBody>
        </p:sp>
      </p:grpSp>
      <p:grpSp>
        <p:nvGrpSpPr>
          <p:cNvPr id="21" name="Group 21"/>
          <p:cNvGrpSpPr/>
          <p:nvPr/>
        </p:nvGrpSpPr>
        <p:grpSpPr>
          <a:xfrm>
            <a:off x="12603230" y="4987888"/>
            <a:ext cx="5290303" cy="2901960"/>
            <a:chOff x="0" y="0"/>
            <a:chExt cx="1601549" cy="878519"/>
          </a:xfrm>
        </p:grpSpPr>
        <p:sp>
          <p:nvSpPr>
            <p:cNvPr id="22" name="Freeform 22"/>
            <p:cNvSpPr/>
            <p:nvPr/>
          </p:nvSpPr>
          <p:spPr>
            <a:xfrm>
              <a:off x="0" y="0"/>
              <a:ext cx="1601549" cy="878519"/>
            </a:xfrm>
            <a:custGeom>
              <a:avLst/>
              <a:gdLst/>
              <a:ahLst/>
              <a:cxnLst/>
              <a:rect l="l" t="t" r="r" b="b"/>
              <a:pathLst>
                <a:path w="1601549" h="878519">
                  <a:moveTo>
                    <a:pt x="74634" y="0"/>
                  </a:moveTo>
                  <a:lnTo>
                    <a:pt x="1526915" y="0"/>
                  </a:lnTo>
                  <a:cubicBezTo>
                    <a:pt x="1568134" y="0"/>
                    <a:pt x="1601549" y="33415"/>
                    <a:pt x="1601549" y="74634"/>
                  </a:cubicBezTo>
                  <a:lnTo>
                    <a:pt x="1601549" y="803885"/>
                  </a:lnTo>
                  <a:cubicBezTo>
                    <a:pt x="1601549" y="845104"/>
                    <a:pt x="1568134" y="878519"/>
                    <a:pt x="1526915" y="878519"/>
                  </a:cubicBezTo>
                  <a:lnTo>
                    <a:pt x="74634" y="878519"/>
                  </a:lnTo>
                  <a:cubicBezTo>
                    <a:pt x="33415" y="878519"/>
                    <a:pt x="0" y="845104"/>
                    <a:pt x="0" y="803885"/>
                  </a:cubicBezTo>
                  <a:lnTo>
                    <a:pt x="0" y="74634"/>
                  </a:lnTo>
                  <a:cubicBezTo>
                    <a:pt x="0" y="33415"/>
                    <a:pt x="33415" y="0"/>
                    <a:pt x="74634" y="0"/>
                  </a:cubicBezTo>
                  <a:close/>
                </a:path>
              </a:pathLst>
            </a:custGeom>
            <a:solidFill>
              <a:srgbClr val="FFECA7"/>
            </a:solidFill>
            <a:ln cap="rnd">
              <a:noFill/>
              <a:prstDash val="solid"/>
              <a:round/>
            </a:ln>
          </p:spPr>
        </p:sp>
        <p:sp>
          <p:nvSpPr>
            <p:cNvPr id="23" name="TextBox 23"/>
            <p:cNvSpPr txBox="1"/>
            <p:nvPr/>
          </p:nvSpPr>
          <p:spPr>
            <a:xfrm>
              <a:off x="0" y="0"/>
              <a:ext cx="1601549" cy="878519"/>
            </a:xfrm>
            <a:prstGeom prst="rect">
              <a:avLst/>
            </a:prstGeom>
          </p:spPr>
          <p:txBody>
            <a:bodyPr lIns="44195" tIns="44195" rIns="44195" bIns="44195" rtlCol="0" anchor="ctr"/>
            <a:lstStyle/>
            <a:p>
              <a:pPr algn="ctr">
                <a:lnSpc>
                  <a:spcPts val="1742"/>
                </a:lnSpc>
              </a:pPr>
              <a:endParaRPr/>
            </a:p>
          </p:txBody>
        </p:sp>
      </p:grpSp>
      <p:grpSp>
        <p:nvGrpSpPr>
          <p:cNvPr id="24" name="Group 24"/>
          <p:cNvGrpSpPr/>
          <p:nvPr/>
        </p:nvGrpSpPr>
        <p:grpSpPr>
          <a:xfrm>
            <a:off x="14060855" y="3775450"/>
            <a:ext cx="2222961" cy="222296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CA7"/>
            </a:solidFill>
            <a:ln cap="sq">
              <a:noFill/>
              <a:prstDash val="solid"/>
              <a:miter/>
            </a:ln>
          </p:spPr>
        </p:sp>
        <p:sp>
          <p:nvSpPr>
            <p:cNvPr id="26" name="TextBox 26"/>
            <p:cNvSpPr txBox="1"/>
            <p:nvPr/>
          </p:nvSpPr>
          <p:spPr>
            <a:xfrm>
              <a:off x="76200" y="76200"/>
              <a:ext cx="660400" cy="660400"/>
            </a:xfrm>
            <a:prstGeom prst="rect">
              <a:avLst/>
            </a:prstGeom>
          </p:spPr>
          <p:txBody>
            <a:bodyPr lIns="44195" tIns="44195" rIns="44195" bIns="44195" rtlCol="0" anchor="ctr"/>
            <a:lstStyle/>
            <a:p>
              <a:pPr algn="ctr">
                <a:lnSpc>
                  <a:spcPts val="2342"/>
                </a:lnSpc>
              </a:pPr>
              <a:endParaRPr/>
            </a:p>
          </p:txBody>
        </p:sp>
      </p:grpSp>
      <p:sp>
        <p:nvSpPr>
          <p:cNvPr id="27" name="Freeform 27"/>
          <p:cNvSpPr/>
          <p:nvPr/>
        </p:nvSpPr>
        <p:spPr>
          <a:xfrm>
            <a:off x="8326922" y="3995822"/>
            <a:ext cx="1450560" cy="1450560"/>
          </a:xfrm>
          <a:custGeom>
            <a:avLst/>
            <a:gdLst/>
            <a:ahLst/>
            <a:cxnLst/>
            <a:rect l="l" t="t" r="r" b="b"/>
            <a:pathLst>
              <a:path w="1450560" h="1450560">
                <a:moveTo>
                  <a:pt x="0" y="0"/>
                </a:moveTo>
                <a:lnTo>
                  <a:pt x="1450560" y="0"/>
                </a:lnTo>
                <a:lnTo>
                  <a:pt x="1450560" y="1450559"/>
                </a:lnTo>
                <a:lnTo>
                  <a:pt x="0" y="1450559"/>
                </a:lnTo>
                <a:lnTo>
                  <a:pt x="0" y="0"/>
                </a:lnTo>
                <a:close/>
              </a:path>
            </a:pathLst>
          </a:custGeom>
          <a:blipFill>
            <a:blip r:embed="rId3"/>
            <a:stretch>
              <a:fillRect/>
            </a:stretch>
          </a:blipFill>
        </p:spPr>
      </p:sp>
      <p:grpSp>
        <p:nvGrpSpPr>
          <p:cNvPr id="28" name="Group 28"/>
          <p:cNvGrpSpPr/>
          <p:nvPr/>
        </p:nvGrpSpPr>
        <p:grpSpPr>
          <a:xfrm>
            <a:off x="7052762" y="1559930"/>
            <a:ext cx="4168061" cy="1543050"/>
            <a:chOff x="0" y="0"/>
            <a:chExt cx="1097761" cy="406400"/>
          </a:xfrm>
        </p:grpSpPr>
        <p:sp>
          <p:nvSpPr>
            <p:cNvPr id="29" name="Freeform 29"/>
            <p:cNvSpPr/>
            <p:nvPr/>
          </p:nvSpPr>
          <p:spPr>
            <a:xfrm>
              <a:off x="0" y="0"/>
              <a:ext cx="1097761" cy="406400"/>
            </a:xfrm>
            <a:custGeom>
              <a:avLst/>
              <a:gdLst/>
              <a:ahLst/>
              <a:cxnLst/>
              <a:rect l="l" t="t" r="r" b="b"/>
              <a:pathLst>
                <a:path w="1097761" h="406400">
                  <a:moveTo>
                    <a:pt x="0" y="0"/>
                  </a:moveTo>
                  <a:lnTo>
                    <a:pt x="894561" y="0"/>
                  </a:lnTo>
                  <a:lnTo>
                    <a:pt x="1097761" y="203200"/>
                  </a:lnTo>
                  <a:lnTo>
                    <a:pt x="894561" y="406400"/>
                  </a:lnTo>
                  <a:lnTo>
                    <a:pt x="0" y="406400"/>
                  </a:lnTo>
                  <a:lnTo>
                    <a:pt x="203200" y="203200"/>
                  </a:lnTo>
                  <a:lnTo>
                    <a:pt x="0" y="0"/>
                  </a:lnTo>
                  <a:close/>
                </a:path>
              </a:pathLst>
            </a:custGeom>
            <a:solidFill>
              <a:srgbClr val="FFFAF9">
                <a:alpha val="80000"/>
              </a:srgbClr>
            </a:solidFill>
            <a:ln w="38100" cap="sq">
              <a:solidFill>
                <a:srgbClr val="000000">
                  <a:alpha val="80000"/>
                </a:srgbClr>
              </a:solidFill>
              <a:prstDash val="solid"/>
              <a:miter/>
            </a:ln>
          </p:spPr>
        </p:sp>
        <p:sp>
          <p:nvSpPr>
            <p:cNvPr id="30" name="TextBox 30"/>
            <p:cNvSpPr txBox="1"/>
            <p:nvPr/>
          </p:nvSpPr>
          <p:spPr>
            <a:xfrm>
              <a:off x="177800" y="19050"/>
              <a:ext cx="843761" cy="387350"/>
            </a:xfrm>
            <a:prstGeom prst="rect">
              <a:avLst/>
            </a:prstGeom>
          </p:spPr>
          <p:txBody>
            <a:bodyPr lIns="50800" tIns="50800" rIns="50800" bIns="50800" rtlCol="0" anchor="ctr"/>
            <a:lstStyle/>
            <a:p>
              <a:pPr marL="0" lvl="0" indent="0" algn="ctr">
                <a:lnSpc>
                  <a:spcPts val="5423"/>
                </a:lnSpc>
                <a:spcBef>
                  <a:spcPct val="0"/>
                </a:spcBef>
              </a:pPr>
              <a:r>
                <a:rPr lang="en-US" sz="4800" err="1">
                  <a:solidFill>
                    <a:srgbClr val="141313">
                      <a:alpha val="80000"/>
                    </a:srgbClr>
                  </a:solidFill>
                  <a:latin typeface="에스코어 드림 6 Bold" panose="020B0703030302020204" pitchFamily="34" charset="-127"/>
                  <a:ea typeface="에스코어 드림 6 Bold" panose="020B0703030302020204" pitchFamily="34" charset="-127"/>
                </a:rPr>
                <a:t>기대효과</a:t>
              </a:r>
              <a:endParaRPr lang="en-US" sz="4800">
                <a:solidFill>
                  <a:srgbClr val="141313">
                    <a:alpha val="80000"/>
                  </a:srgbClr>
                </a:solidFill>
                <a:latin typeface="에스코어 드림 6 Bold" panose="020B0703030302020204" pitchFamily="34" charset="-127"/>
                <a:ea typeface="에스코어 드림 6 Bold" panose="020B0703030302020204" pitchFamily="34" charset="-127"/>
              </a:endParaRPr>
            </a:p>
          </p:txBody>
        </p:sp>
      </p:grpSp>
      <p:sp>
        <p:nvSpPr>
          <p:cNvPr id="31" name="Freeform 31"/>
          <p:cNvSpPr/>
          <p:nvPr/>
        </p:nvSpPr>
        <p:spPr>
          <a:xfrm>
            <a:off x="2121272" y="4033759"/>
            <a:ext cx="1412622" cy="1412622"/>
          </a:xfrm>
          <a:custGeom>
            <a:avLst/>
            <a:gdLst/>
            <a:ahLst/>
            <a:cxnLst/>
            <a:rect l="l" t="t" r="r" b="b"/>
            <a:pathLst>
              <a:path w="1412622" h="1412622">
                <a:moveTo>
                  <a:pt x="0" y="0"/>
                </a:moveTo>
                <a:lnTo>
                  <a:pt x="1412622" y="0"/>
                </a:lnTo>
                <a:lnTo>
                  <a:pt x="1412622" y="1412622"/>
                </a:lnTo>
                <a:lnTo>
                  <a:pt x="0" y="1412622"/>
                </a:lnTo>
                <a:lnTo>
                  <a:pt x="0" y="0"/>
                </a:lnTo>
                <a:close/>
              </a:path>
            </a:pathLst>
          </a:custGeom>
          <a:blipFill>
            <a:blip r:embed="rId4"/>
            <a:stretch>
              <a:fillRect/>
            </a:stretch>
          </a:blipFill>
        </p:spPr>
      </p:sp>
      <p:sp>
        <p:nvSpPr>
          <p:cNvPr id="32" name="Freeform 32"/>
          <p:cNvSpPr/>
          <p:nvPr/>
        </p:nvSpPr>
        <p:spPr>
          <a:xfrm>
            <a:off x="14484294" y="4129971"/>
            <a:ext cx="1376083" cy="1220198"/>
          </a:xfrm>
          <a:custGeom>
            <a:avLst/>
            <a:gdLst/>
            <a:ahLst/>
            <a:cxnLst/>
            <a:rect l="l" t="t" r="r" b="b"/>
            <a:pathLst>
              <a:path w="1376083" h="1220198">
                <a:moveTo>
                  <a:pt x="0" y="0"/>
                </a:moveTo>
                <a:lnTo>
                  <a:pt x="1376082" y="0"/>
                </a:lnTo>
                <a:lnTo>
                  <a:pt x="1376082" y="1220199"/>
                </a:lnTo>
                <a:lnTo>
                  <a:pt x="0" y="1220199"/>
                </a:lnTo>
                <a:lnTo>
                  <a:pt x="0" y="0"/>
                </a:lnTo>
                <a:close/>
              </a:path>
            </a:pathLst>
          </a:custGeom>
          <a:blipFill>
            <a:blip r:embed="rId5"/>
            <a:stretch>
              <a:fillRect/>
            </a:stretch>
          </a:blipFill>
        </p:spPr>
      </p:sp>
      <p:sp>
        <p:nvSpPr>
          <p:cNvPr id="33" name="TextBox 33"/>
          <p:cNvSpPr txBox="1"/>
          <p:nvPr/>
        </p:nvSpPr>
        <p:spPr>
          <a:xfrm>
            <a:off x="546520" y="68999"/>
            <a:ext cx="8597480"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1.6 활용방안 및 기대효과</a:t>
            </a:r>
          </a:p>
        </p:txBody>
      </p:sp>
      <p:sp>
        <p:nvSpPr>
          <p:cNvPr id="34" name="TextBox 34"/>
          <p:cNvSpPr txBox="1"/>
          <p:nvPr/>
        </p:nvSpPr>
        <p:spPr>
          <a:xfrm>
            <a:off x="753828" y="5914026"/>
            <a:ext cx="4675313" cy="1851533"/>
          </a:xfrm>
          <a:prstGeom prst="rect">
            <a:avLst/>
          </a:prstGeom>
        </p:spPr>
        <p:txBody>
          <a:bodyPr lIns="0" tIns="0" rIns="0" bIns="0" rtlCol="0" anchor="t">
            <a:spAutoFit/>
          </a:bodyPr>
          <a:lstStyle/>
          <a:p>
            <a:pPr algn="l">
              <a:lnSpc>
                <a:spcPts val="2880"/>
              </a:lnSpc>
              <a:spcBef>
                <a:spcPct val="0"/>
              </a:spcBef>
            </a:pPr>
            <a:r>
              <a:rPr lang="en-US" sz="2400" spc="-180" err="1">
                <a:solidFill>
                  <a:srgbClr val="000000"/>
                </a:solidFill>
                <a:latin typeface="에스코어 드림 6 Bold" panose="020B0703030302020204" pitchFamily="34" charset="-127"/>
                <a:ea typeface="에스코어 드림 6 Bold" panose="020B0703030302020204" pitchFamily="34" charset="-127"/>
              </a:rPr>
              <a:t>맞춤형</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여행</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경험</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제공</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880"/>
              </a:lnSpc>
              <a:spcBef>
                <a:spcPct val="0"/>
              </a:spcBef>
            </a:pPr>
            <a:endParaRPr lang="en-US" sz="2400" spc="-180">
              <a:solidFill>
                <a:srgbClr val="000000"/>
              </a:solidFill>
              <a:ea typeface="Tlab 돋움 레귤러 Bold"/>
            </a:endParaRPr>
          </a:p>
          <a:p>
            <a:pPr algn="l">
              <a:lnSpc>
                <a:spcPts val="2880"/>
              </a:lnSpc>
              <a:spcBef>
                <a:spcPct val="0"/>
              </a:spcBef>
            </a:pPr>
            <a:r>
              <a:rPr lang="en-US" sz="2400" spc="-180" err="1">
                <a:solidFill>
                  <a:srgbClr val="000000"/>
                </a:solidFill>
                <a:ea typeface="Tlab 돋움 레귤러"/>
              </a:rPr>
              <a:t>사용자는</a:t>
            </a:r>
            <a:r>
              <a:rPr lang="en-US" sz="2400" spc="-180">
                <a:solidFill>
                  <a:srgbClr val="000000"/>
                </a:solidFill>
                <a:ea typeface="Tlab 돋움 레귤러"/>
              </a:rPr>
              <a:t> </a:t>
            </a:r>
            <a:r>
              <a:rPr lang="en-US" sz="2400" spc="-180" err="1">
                <a:solidFill>
                  <a:srgbClr val="000000"/>
                </a:solidFill>
                <a:ea typeface="Tlab 돋움 레귤러"/>
              </a:rPr>
              <a:t>자신의</a:t>
            </a:r>
            <a:r>
              <a:rPr lang="en-US" sz="2400" spc="-180">
                <a:solidFill>
                  <a:srgbClr val="000000"/>
                </a:solidFill>
                <a:ea typeface="Tlab 돋움 레귤러"/>
              </a:rPr>
              <a:t> </a:t>
            </a:r>
            <a:r>
              <a:rPr lang="en-US" sz="2400" spc="-180" err="1">
                <a:solidFill>
                  <a:srgbClr val="000000"/>
                </a:solidFill>
                <a:ea typeface="Tlab 돋움 레귤러"/>
              </a:rPr>
              <a:t>관심과</a:t>
            </a:r>
            <a:r>
              <a:rPr lang="en-US" sz="2400" spc="-180">
                <a:solidFill>
                  <a:srgbClr val="000000"/>
                </a:solidFill>
                <a:ea typeface="Tlab 돋움 레귤러"/>
              </a:rPr>
              <a:t> </a:t>
            </a:r>
            <a:r>
              <a:rPr lang="en-US" sz="2400" spc="-180" err="1">
                <a:solidFill>
                  <a:srgbClr val="000000"/>
                </a:solidFill>
                <a:ea typeface="Tlab 돋움 레귤러"/>
              </a:rPr>
              <a:t>필요에</a:t>
            </a:r>
            <a:r>
              <a:rPr lang="en-US" sz="2400" spc="-180">
                <a:solidFill>
                  <a:srgbClr val="000000"/>
                </a:solidFill>
                <a:ea typeface="Tlab 돋움 레귤러"/>
              </a:rPr>
              <a:t> </a:t>
            </a:r>
            <a:r>
              <a:rPr lang="en-US" sz="2400" spc="-180" err="1">
                <a:solidFill>
                  <a:srgbClr val="000000"/>
                </a:solidFill>
                <a:ea typeface="Tlab 돋움 레귤러"/>
              </a:rPr>
              <a:t>맞게</a:t>
            </a:r>
            <a:endParaRPr lang="en-US" sz="2400" spc="-180">
              <a:solidFill>
                <a:srgbClr val="000000"/>
              </a:solidFill>
              <a:ea typeface="Tlab 돋움 레귤러"/>
            </a:endParaRPr>
          </a:p>
          <a:p>
            <a:pPr algn="l">
              <a:lnSpc>
                <a:spcPts val="2880"/>
              </a:lnSpc>
              <a:spcBef>
                <a:spcPct val="0"/>
              </a:spcBef>
            </a:pPr>
            <a:r>
              <a:rPr lang="en-US" sz="2400" spc="-180" err="1">
                <a:solidFill>
                  <a:srgbClr val="000000"/>
                </a:solidFill>
                <a:latin typeface="Tlab 돋움 레귤러"/>
                <a:ea typeface="Tlab 돋움 레귤러"/>
              </a:rPr>
              <a:t>여행</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일정을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조정하고</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최적화할</a:t>
            </a:r>
            <a:r>
              <a:rPr lang="en-US" sz="2400" spc="-180">
                <a:solidFill>
                  <a:srgbClr val="000000"/>
                </a:solidFill>
                <a:latin typeface="Tlab 돋움 레귤러"/>
                <a:ea typeface="Tlab 돋움 레귤러"/>
              </a:rPr>
              <a:t> 수 </a:t>
            </a:r>
            <a:r>
              <a:rPr lang="en-US" sz="2400" spc="-180" err="1">
                <a:solidFill>
                  <a:srgbClr val="000000"/>
                </a:solidFill>
                <a:latin typeface="Tlab 돋움 레귤러"/>
                <a:ea typeface="Tlab 돋움 레귤러"/>
              </a:rPr>
              <a:t>있어</a:t>
            </a:r>
            <a:r>
              <a:rPr lang="en-US" sz="2400" spc="-180">
                <a:solidFill>
                  <a:srgbClr val="000000"/>
                </a:solidFill>
                <a:latin typeface="Tlab 돋움 레귤러"/>
                <a:ea typeface="Tlab 돋움 레귤러"/>
              </a:rPr>
              <a:t>, </a:t>
            </a:r>
          </a:p>
          <a:p>
            <a:pPr algn="l">
              <a:lnSpc>
                <a:spcPts val="2880"/>
              </a:lnSpc>
              <a:spcBef>
                <a:spcPct val="0"/>
              </a:spcBef>
            </a:pPr>
            <a:r>
              <a:rPr lang="en-US" sz="2400" spc="-180" err="1">
                <a:solidFill>
                  <a:srgbClr val="000000"/>
                </a:solidFill>
                <a:latin typeface="Tlab 돋움 레귤러"/>
                <a:ea typeface="Tlab 돋움 레귤러"/>
              </a:rPr>
              <a:t>보다</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만족스러운</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여행</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경험을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제공</a:t>
            </a:r>
            <a:r>
              <a:rPr lang="en-US" sz="2400" spc="-180">
                <a:solidFill>
                  <a:srgbClr val="000000"/>
                </a:solidFill>
                <a:latin typeface="Tlab 돋움 레귤러"/>
                <a:ea typeface="Tlab 돋움 레귤러"/>
              </a:rPr>
              <a:t>.</a:t>
            </a:r>
          </a:p>
        </p:txBody>
      </p:sp>
      <p:sp>
        <p:nvSpPr>
          <p:cNvPr id="35" name="TextBox 35"/>
          <p:cNvSpPr txBox="1"/>
          <p:nvPr/>
        </p:nvSpPr>
        <p:spPr>
          <a:xfrm>
            <a:off x="6851555" y="5808948"/>
            <a:ext cx="4635850" cy="1851533"/>
          </a:xfrm>
          <a:prstGeom prst="rect">
            <a:avLst/>
          </a:prstGeom>
        </p:spPr>
        <p:txBody>
          <a:bodyPr lIns="0" tIns="0" rIns="0" bIns="0" rtlCol="0" anchor="t">
            <a:spAutoFit/>
          </a:bodyPr>
          <a:lstStyle/>
          <a:p>
            <a:pPr algn="l">
              <a:lnSpc>
                <a:spcPts val="2879"/>
              </a:lnSpc>
              <a:spcBef>
                <a:spcPct val="0"/>
              </a:spcBef>
            </a:pPr>
            <a:r>
              <a:rPr lang="en-US" sz="2400" spc="-180" err="1">
                <a:solidFill>
                  <a:srgbClr val="000000"/>
                </a:solidFill>
                <a:latin typeface="에스코어 드림 6 Bold" panose="020B0703030302020204" pitchFamily="34" charset="-127"/>
                <a:ea typeface="에스코어 드림 6 Bold" panose="020B0703030302020204" pitchFamily="34" charset="-127"/>
              </a:rPr>
              <a:t>시간</a:t>
            </a:r>
            <a:r>
              <a:rPr lang="en-US" sz="2400" spc="-180">
                <a:solidFill>
                  <a:srgbClr val="000000"/>
                </a:solidFill>
                <a:latin typeface="에스코어 드림 6 Bold" panose="020B0703030302020204" pitchFamily="34" charset="-127"/>
                <a:ea typeface="에스코어 드림 6 Bold" panose="020B0703030302020204" pitchFamily="34" charset="-127"/>
              </a:rPr>
              <a:t> 및 </a:t>
            </a:r>
            <a:r>
              <a:rPr lang="en-US" sz="2400" spc="-180" err="1">
                <a:solidFill>
                  <a:srgbClr val="000000"/>
                </a:solidFill>
                <a:latin typeface="에스코어 드림 6 Bold" panose="020B0703030302020204" pitchFamily="34" charset="-127"/>
                <a:ea typeface="에스코어 드림 6 Bold" panose="020B0703030302020204" pitchFamily="34" charset="-127"/>
              </a:rPr>
              <a:t>비용</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절약</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879"/>
              </a:lnSpc>
              <a:spcBef>
                <a:spcPct val="0"/>
              </a:spcBef>
            </a:pPr>
            <a:endParaRPr lang="en-US" sz="2400" spc="-180">
              <a:solidFill>
                <a:srgbClr val="000000"/>
              </a:solidFill>
              <a:ea typeface="Tlab 돋움 레귤러 Bold"/>
            </a:endParaRPr>
          </a:p>
          <a:p>
            <a:pPr algn="l">
              <a:lnSpc>
                <a:spcPts val="2879"/>
              </a:lnSpc>
              <a:spcBef>
                <a:spcPct val="0"/>
              </a:spcBef>
            </a:pPr>
            <a:r>
              <a:rPr lang="en-US" sz="2400" spc="-180" err="1">
                <a:solidFill>
                  <a:srgbClr val="000000"/>
                </a:solidFill>
                <a:ea typeface="Tlab 돋움 레귤러"/>
              </a:rPr>
              <a:t>최적화된</a:t>
            </a:r>
            <a:r>
              <a:rPr lang="en-US" sz="2400" spc="-180">
                <a:solidFill>
                  <a:srgbClr val="000000"/>
                </a:solidFill>
                <a:ea typeface="Tlab 돋움 레귤러"/>
              </a:rPr>
              <a:t> </a:t>
            </a:r>
            <a:r>
              <a:rPr lang="en-US" sz="2400" spc="-180" err="1">
                <a:solidFill>
                  <a:srgbClr val="000000"/>
                </a:solidFill>
                <a:ea typeface="Tlab 돋움 레귤러"/>
              </a:rPr>
              <a:t>여행</a:t>
            </a:r>
            <a:r>
              <a:rPr lang="en-US" sz="2400" spc="-180">
                <a:solidFill>
                  <a:srgbClr val="000000"/>
                </a:solidFill>
                <a:ea typeface="Tlab 돋움 레귤러"/>
              </a:rPr>
              <a:t> </a:t>
            </a:r>
            <a:r>
              <a:rPr lang="en-US" sz="2400" spc="-180" err="1">
                <a:solidFill>
                  <a:srgbClr val="000000"/>
                </a:solidFill>
                <a:ea typeface="Tlab 돋움 레귤러"/>
              </a:rPr>
              <a:t>경로와</a:t>
            </a:r>
            <a:r>
              <a:rPr lang="en-US" sz="2400" spc="-180">
                <a:solidFill>
                  <a:srgbClr val="000000"/>
                </a:solidFill>
                <a:ea typeface="Tlab 돋움 레귤러"/>
              </a:rPr>
              <a:t> </a:t>
            </a:r>
            <a:r>
              <a:rPr lang="en-US" sz="2400" spc="-180" err="1">
                <a:solidFill>
                  <a:srgbClr val="000000"/>
                </a:solidFill>
                <a:ea typeface="Tlab 돋움 레귤러"/>
              </a:rPr>
              <a:t>거리</a:t>
            </a:r>
            <a:r>
              <a:rPr lang="en-US" sz="2400" spc="-180">
                <a:solidFill>
                  <a:srgbClr val="000000"/>
                </a:solidFill>
                <a:ea typeface="Tlab 돋움 레귤러"/>
              </a:rPr>
              <a:t> </a:t>
            </a:r>
            <a:r>
              <a:rPr lang="en-US" sz="2400" spc="-180" err="1">
                <a:solidFill>
                  <a:srgbClr val="000000"/>
                </a:solidFill>
                <a:ea typeface="Tlab 돋움 레귤러"/>
              </a:rPr>
              <a:t>기반의</a:t>
            </a:r>
            <a:r>
              <a:rPr lang="en-US" sz="2400" spc="-180">
                <a:solidFill>
                  <a:srgbClr val="000000"/>
                </a:solidFill>
                <a:ea typeface="Tlab 돋움 레귤러"/>
              </a:rPr>
              <a:t> </a:t>
            </a:r>
            <a:r>
              <a:rPr lang="en-US" sz="2400" spc="-180" err="1">
                <a:solidFill>
                  <a:srgbClr val="000000"/>
                </a:solidFill>
                <a:ea typeface="Tlab 돋움 레귤러"/>
              </a:rPr>
              <a:t>여행지</a:t>
            </a:r>
            <a:r>
              <a:rPr lang="en-US" sz="2400" spc="-180">
                <a:solidFill>
                  <a:srgbClr val="000000"/>
                </a:solidFill>
                <a:ea typeface="Tlab 돋움 레귤러"/>
              </a:rPr>
              <a:t> </a:t>
            </a:r>
          </a:p>
          <a:p>
            <a:pPr algn="l">
              <a:lnSpc>
                <a:spcPts val="2879"/>
              </a:lnSpc>
              <a:spcBef>
                <a:spcPct val="0"/>
              </a:spcBef>
            </a:pPr>
            <a:r>
              <a:rPr lang="en-US" sz="2400" spc="-180" err="1">
                <a:solidFill>
                  <a:srgbClr val="000000"/>
                </a:solidFill>
                <a:latin typeface="Tlab 돋움 레귤러"/>
                <a:ea typeface="Tlab 돋움 레귤러"/>
              </a:rPr>
              <a:t>추천은</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여행</a:t>
            </a:r>
            <a:r>
              <a:rPr lang="en-US" sz="2400" spc="-180">
                <a:solidFill>
                  <a:srgbClr val="000000"/>
                </a:solidFill>
                <a:latin typeface="Tlab 돋움 레귤러"/>
                <a:ea typeface="Tlab 돋움 레귤러"/>
              </a:rPr>
              <a:t> 중 </a:t>
            </a:r>
            <a:r>
              <a:rPr lang="en-US" sz="2400" spc="-180" err="1">
                <a:solidFill>
                  <a:srgbClr val="000000"/>
                </a:solidFill>
                <a:latin typeface="Tlab 돋움 레귤러"/>
                <a:ea typeface="Tlab 돋움 레귤러"/>
              </a:rPr>
              <a:t>불필요한</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이동을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줄여주어</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시간과</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비용을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절약할</a:t>
            </a:r>
            <a:r>
              <a:rPr lang="en-US" sz="2400" spc="-180">
                <a:solidFill>
                  <a:srgbClr val="000000"/>
                </a:solidFill>
                <a:latin typeface="Tlab 돋움 레귤러"/>
                <a:ea typeface="Tlab 돋움 레귤러"/>
              </a:rPr>
              <a:t> 수 </a:t>
            </a:r>
            <a:r>
              <a:rPr lang="en-US" sz="2400" spc="-180" err="1">
                <a:solidFill>
                  <a:srgbClr val="000000"/>
                </a:solidFill>
                <a:latin typeface="Tlab 돋움 레귤러"/>
                <a:ea typeface="Tlab 돋움 레귤러"/>
              </a:rPr>
              <a:t>있게</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도와줌</a:t>
            </a:r>
            <a:r>
              <a:rPr lang="en-US" sz="2400" spc="-180">
                <a:solidFill>
                  <a:srgbClr val="000000"/>
                </a:solidFill>
                <a:latin typeface="Tlab 돋움 레귤러"/>
                <a:ea typeface="Tlab 돋움 레귤러"/>
              </a:rPr>
              <a:t>.</a:t>
            </a:r>
          </a:p>
        </p:txBody>
      </p:sp>
      <p:sp>
        <p:nvSpPr>
          <p:cNvPr id="36" name="TextBox 36"/>
          <p:cNvSpPr txBox="1"/>
          <p:nvPr/>
        </p:nvSpPr>
        <p:spPr>
          <a:xfrm>
            <a:off x="12917555" y="5854971"/>
            <a:ext cx="5741920" cy="1914820"/>
          </a:xfrm>
          <a:prstGeom prst="rect">
            <a:avLst/>
          </a:prstGeom>
        </p:spPr>
        <p:txBody>
          <a:bodyPr lIns="0" tIns="0" rIns="0" bIns="0" rtlCol="0" anchor="t">
            <a:spAutoFit/>
          </a:bodyPr>
          <a:lstStyle/>
          <a:p>
            <a:pPr algn="l">
              <a:lnSpc>
                <a:spcPts val="1200"/>
              </a:lnSpc>
            </a:pPr>
            <a:r>
              <a:rPr lang="en-US" sz="2400" spc="-180" err="1">
                <a:solidFill>
                  <a:srgbClr val="000000"/>
                </a:solidFill>
                <a:latin typeface="에스코어 드림 6 Bold" panose="020B0703030302020204" pitchFamily="34" charset="-127"/>
                <a:ea typeface="에스코어 드림 6 Bold" panose="020B0703030302020204" pitchFamily="34" charset="-127"/>
              </a:rPr>
              <a:t>사용자</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간의</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정보</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교류</a:t>
            </a:r>
            <a:r>
              <a:rPr lang="en-US" sz="2400" spc="-180">
                <a:solidFill>
                  <a:srgbClr val="000000"/>
                </a:solidFill>
                <a:latin typeface="에스코어 드림 6 Bold" panose="020B0703030302020204" pitchFamily="34" charset="-127"/>
                <a:ea typeface="에스코어 드림 6 Bold" panose="020B0703030302020204" pitchFamily="34" charset="-127"/>
              </a:rPr>
              <a:t> </a:t>
            </a:r>
            <a:r>
              <a:rPr lang="en-US" sz="2400" spc="-180" err="1">
                <a:solidFill>
                  <a:srgbClr val="000000"/>
                </a:solidFill>
                <a:latin typeface="에스코어 드림 6 Bold" panose="020B0703030302020204" pitchFamily="34" charset="-127"/>
                <a:ea typeface="에스코어 드림 6 Bold" panose="020B0703030302020204" pitchFamily="34" charset="-127"/>
              </a:rPr>
              <a:t>증진</a:t>
            </a:r>
            <a:endParaRPr lang="en-US" sz="2400" spc="-180">
              <a:solidFill>
                <a:srgbClr val="000000"/>
              </a:solidFill>
              <a:latin typeface="에스코어 드림 6 Bold" panose="020B0703030302020204" pitchFamily="34" charset="-127"/>
              <a:ea typeface="에스코어 드림 6 Bold" panose="020B0703030302020204" pitchFamily="34" charset="-127"/>
            </a:endParaRPr>
          </a:p>
          <a:p>
            <a:pPr algn="l">
              <a:lnSpc>
                <a:spcPts val="2160"/>
              </a:lnSpc>
            </a:pPr>
            <a:endParaRPr lang="en-US" sz="2400" spc="-180">
              <a:solidFill>
                <a:srgbClr val="000000"/>
              </a:solidFill>
              <a:ea typeface="Tlab 돋움 레귤러 Bold"/>
            </a:endParaRPr>
          </a:p>
          <a:p>
            <a:pPr algn="l">
              <a:lnSpc>
                <a:spcPts val="2879"/>
              </a:lnSpc>
              <a:spcBef>
                <a:spcPct val="0"/>
              </a:spcBef>
            </a:pPr>
            <a:r>
              <a:rPr lang="en-US" sz="2400" spc="-180" err="1">
                <a:solidFill>
                  <a:srgbClr val="000000"/>
                </a:solidFill>
                <a:ea typeface="Tlab 돋움 레귤러"/>
              </a:rPr>
              <a:t>게시판과</a:t>
            </a:r>
            <a:r>
              <a:rPr lang="en-US" sz="2400" spc="-180">
                <a:solidFill>
                  <a:srgbClr val="000000"/>
                </a:solidFill>
                <a:ea typeface="Tlab 돋움 레귤러"/>
              </a:rPr>
              <a:t> </a:t>
            </a:r>
            <a:r>
              <a:rPr lang="en-US" sz="2400" spc="-180" err="1">
                <a:solidFill>
                  <a:srgbClr val="000000"/>
                </a:solidFill>
                <a:ea typeface="Tlab 돋움 레귤러"/>
              </a:rPr>
              <a:t>같은</a:t>
            </a:r>
            <a:r>
              <a:rPr lang="en-US" sz="2400" spc="-180">
                <a:solidFill>
                  <a:srgbClr val="000000"/>
                </a:solidFill>
                <a:ea typeface="Tlab 돋움 레귤러"/>
              </a:rPr>
              <a:t> </a:t>
            </a:r>
            <a:r>
              <a:rPr lang="en-US" sz="2400" spc="-180" err="1">
                <a:solidFill>
                  <a:srgbClr val="000000"/>
                </a:solidFill>
                <a:ea typeface="Tlab 돋움 레귤러"/>
              </a:rPr>
              <a:t>커뮤니티</a:t>
            </a:r>
            <a:r>
              <a:rPr lang="en-US" sz="2400" spc="-180">
                <a:solidFill>
                  <a:srgbClr val="000000"/>
                </a:solidFill>
                <a:ea typeface="Tlab 돋움 레귤러"/>
              </a:rPr>
              <a:t> </a:t>
            </a:r>
            <a:r>
              <a:rPr lang="en-US" sz="2400" spc="-180" err="1">
                <a:solidFill>
                  <a:srgbClr val="000000"/>
                </a:solidFill>
                <a:ea typeface="Tlab 돋움 레귤러"/>
              </a:rPr>
              <a:t>기능을</a:t>
            </a:r>
            <a:r>
              <a:rPr lang="en-US" sz="2400" spc="-180">
                <a:solidFill>
                  <a:srgbClr val="000000"/>
                </a:solidFill>
                <a:ea typeface="Tlab 돋움 레귤러"/>
              </a:rPr>
              <a:t> </a:t>
            </a:r>
            <a:r>
              <a:rPr lang="en-US" sz="2400" spc="-180" err="1">
                <a:solidFill>
                  <a:srgbClr val="000000"/>
                </a:solidFill>
                <a:ea typeface="Tlab 돋움 레귤러"/>
              </a:rPr>
              <a:t>통해</a:t>
            </a:r>
            <a:endParaRPr lang="en-US" sz="2400" spc="-180">
              <a:solidFill>
                <a:srgbClr val="000000"/>
              </a:solidFill>
              <a:ea typeface="Tlab 돋움 레귤러"/>
            </a:endParaRPr>
          </a:p>
          <a:p>
            <a:pPr algn="l">
              <a:lnSpc>
                <a:spcPts val="2879"/>
              </a:lnSpc>
              <a:spcBef>
                <a:spcPct val="0"/>
              </a:spcBef>
            </a:pPr>
            <a:r>
              <a:rPr lang="en-US" sz="2400" spc="-180" err="1">
                <a:solidFill>
                  <a:srgbClr val="000000"/>
                </a:solidFill>
                <a:ea typeface="Tlab 돋움 레귤러"/>
              </a:rPr>
              <a:t>사용자들은</a:t>
            </a:r>
            <a:r>
              <a:rPr lang="en-US" sz="2400" spc="-180">
                <a:solidFill>
                  <a:srgbClr val="000000"/>
                </a:solidFill>
                <a:ea typeface="Tlab 돋움 레귤러"/>
              </a:rPr>
              <a:t> </a:t>
            </a:r>
            <a:r>
              <a:rPr lang="en-US" sz="2400" spc="-180" err="1">
                <a:solidFill>
                  <a:srgbClr val="000000"/>
                </a:solidFill>
                <a:ea typeface="Tlab 돋움 레귤러"/>
              </a:rPr>
              <a:t>여행</a:t>
            </a:r>
            <a:r>
              <a:rPr lang="en-US" sz="2400" spc="-180">
                <a:solidFill>
                  <a:srgbClr val="000000"/>
                </a:solidFill>
                <a:ea typeface="Tlab 돋움 레귤러"/>
              </a:rPr>
              <a:t> </a:t>
            </a:r>
            <a:r>
              <a:rPr lang="en-US" sz="2400" spc="-180" err="1">
                <a:solidFill>
                  <a:srgbClr val="000000"/>
                </a:solidFill>
                <a:ea typeface="Tlab 돋움 레귤러"/>
              </a:rPr>
              <a:t>팁과</a:t>
            </a:r>
            <a:r>
              <a:rPr lang="en-US" sz="2400" spc="-180">
                <a:solidFill>
                  <a:srgbClr val="000000"/>
                </a:solidFill>
                <a:ea typeface="Tlab 돋움 레귤러"/>
              </a:rPr>
              <a:t> </a:t>
            </a:r>
            <a:r>
              <a:rPr lang="en-US" sz="2400" spc="-180" err="1">
                <a:solidFill>
                  <a:srgbClr val="000000"/>
                </a:solidFill>
                <a:ea typeface="Tlab 돋움 레귤러"/>
              </a:rPr>
              <a:t>경험을</a:t>
            </a:r>
            <a:r>
              <a:rPr lang="en-US" sz="2400" spc="-180">
                <a:solidFill>
                  <a:srgbClr val="000000"/>
                </a:solidFill>
                <a:ea typeface="Tlab 돋움 레귤러"/>
              </a:rPr>
              <a:t> </a:t>
            </a:r>
            <a:r>
              <a:rPr lang="en-US" sz="2400" spc="-180" err="1">
                <a:solidFill>
                  <a:srgbClr val="000000"/>
                </a:solidFill>
                <a:ea typeface="Tlab 돋움 레귤러"/>
              </a:rPr>
              <a:t>서로</a:t>
            </a:r>
            <a:r>
              <a:rPr lang="en-US" sz="2400" spc="-180">
                <a:solidFill>
                  <a:srgbClr val="000000"/>
                </a:solidFill>
                <a:ea typeface="Tlab 돋움 레귤러"/>
              </a:rPr>
              <a:t> </a:t>
            </a:r>
            <a:r>
              <a:rPr lang="en-US" sz="2400" spc="-180" err="1">
                <a:solidFill>
                  <a:srgbClr val="000000"/>
                </a:solidFill>
                <a:ea typeface="Tlab 돋움 레귤러"/>
              </a:rPr>
              <a:t>공유할</a:t>
            </a:r>
            <a:endParaRPr lang="en-US" sz="2400" spc="-180">
              <a:solidFill>
                <a:srgbClr val="000000"/>
              </a:solidFill>
              <a:ea typeface="Tlab 돋움 레귤러"/>
            </a:endParaRPr>
          </a:p>
          <a:p>
            <a:pPr algn="l">
              <a:lnSpc>
                <a:spcPts val="2879"/>
              </a:lnSpc>
              <a:spcBef>
                <a:spcPct val="0"/>
              </a:spcBef>
            </a:pPr>
            <a:r>
              <a:rPr lang="en-US" sz="2400" spc="-180">
                <a:solidFill>
                  <a:srgbClr val="000000"/>
                </a:solidFill>
                <a:latin typeface="Tlab 돋움 레귤러"/>
                <a:ea typeface="Tlab 돋움 레귤러"/>
              </a:rPr>
              <a:t>수 </a:t>
            </a:r>
            <a:r>
              <a:rPr lang="en-US" sz="2400" spc="-180" err="1">
                <a:solidFill>
                  <a:srgbClr val="000000"/>
                </a:solidFill>
                <a:latin typeface="Tlab 돋움 레귤러"/>
                <a:ea typeface="Tlab 돋움 레귤러"/>
              </a:rPr>
              <a:t>있으며</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이는</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정보의</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질을</a:t>
            </a:r>
            <a:r>
              <a:rPr lang="en-US" sz="2400" spc="-180">
                <a:solidFill>
                  <a:srgbClr val="000000"/>
                </a:solidFill>
                <a:latin typeface="Tlab 돋움 레귤러"/>
                <a:ea typeface="Tlab 돋움 레귤러"/>
              </a:rPr>
              <a:t> </a:t>
            </a:r>
            <a:r>
              <a:rPr lang="en-US" sz="2400" spc="-180" err="1">
                <a:solidFill>
                  <a:srgbClr val="000000"/>
                </a:solidFill>
                <a:latin typeface="Tlab 돋움 레귤러"/>
                <a:ea typeface="Tlab 돋움 레귤러"/>
              </a:rPr>
              <a:t>향상시키고</a:t>
            </a:r>
            <a:endParaRPr lang="en-US" sz="2400" spc="-180">
              <a:solidFill>
                <a:srgbClr val="000000"/>
              </a:solidFill>
              <a:latin typeface="Tlab 돋움 레귤러"/>
              <a:ea typeface="Tlab 돋움 레귤러"/>
            </a:endParaRPr>
          </a:p>
          <a:p>
            <a:pPr algn="l">
              <a:lnSpc>
                <a:spcPts val="2879"/>
              </a:lnSpc>
              <a:spcBef>
                <a:spcPct val="0"/>
              </a:spcBef>
            </a:pPr>
            <a:r>
              <a:rPr lang="en-US" sz="2400" spc="-180" err="1">
                <a:solidFill>
                  <a:srgbClr val="000000"/>
                </a:solidFill>
                <a:ea typeface="Tlab 돋움 레귤러"/>
              </a:rPr>
              <a:t>사용자의</a:t>
            </a:r>
            <a:r>
              <a:rPr lang="en-US" sz="2400" spc="-180">
                <a:solidFill>
                  <a:srgbClr val="000000"/>
                </a:solidFill>
                <a:ea typeface="Tlab 돋움 레귤러"/>
              </a:rPr>
              <a:t> </a:t>
            </a:r>
            <a:r>
              <a:rPr lang="en-US" sz="2400" spc="-180" err="1">
                <a:solidFill>
                  <a:srgbClr val="000000"/>
                </a:solidFill>
                <a:ea typeface="Tlab 돋움 레귤러"/>
              </a:rPr>
              <a:t>만족도를</a:t>
            </a:r>
            <a:r>
              <a:rPr lang="en-US" sz="2400" spc="-180">
                <a:solidFill>
                  <a:srgbClr val="000000"/>
                </a:solidFill>
                <a:ea typeface="Tlab 돋움 레귤러"/>
              </a:rPr>
              <a:t> </a:t>
            </a:r>
            <a:r>
              <a:rPr lang="en-US" sz="2400" spc="-180" err="1">
                <a:solidFill>
                  <a:srgbClr val="000000"/>
                </a:solidFill>
                <a:ea typeface="Tlab 돋움 레귤러"/>
              </a:rPr>
              <a:t>높임</a:t>
            </a:r>
            <a:endParaRPr lang="en-US" sz="2400" spc="-180">
              <a:solidFill>
                <a:srgbClr val="000000"/>
              </a:solidFill>
              <a:ea typeface="Tlab 돋움 레귤러"/>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30" b="-30802"/>
            </a:stretch>
          </a:blipFill>
        </p:spPr>
      </p:sp>
      <p:sp>
        <p:nvSpPr>
          <p:cNvPr id="3" name="TextBox 3"/>
          <p:cNvSpPr txBox="1"/>
          <p:nvPr/>
        </p:nvSpPr>
        <p:spPr>
          <a:xfrm>
            <a:off x="1935416" y="2031153"/>
            <a:ext cx="12081793" cy="622935"/>
          </a:xfrm>
          <a:prstGeom prst="rect">
            <a:avLst/>
          </a:prstGeom>
        </p:spPr>
        <p:txBody>
          <a:bodyPr lIns="0" tIns="0" rIns="0" bIns="0" rtlCol="0" anchor="t">
            <a:spAutoFit/>
          </a:bodyPr>
          <a:lstStyle/>
          <a:p>
            <a:pPr algn="l">
              <a:lnSpc>
                <a:spcPts val="5040"/>
              </a:lnSpc>
            </a:pPr>
            <a:r>
              <a:rPr lang="en-US" sz="3600" spc="36">
                <a:solidFill>
                  <a:srgbClr val="FFFFFF"/>
                </a:solidFill>
                <a:latin typeface="Garet"/>
              </a:rPr>
              <a:t>LOCATION 2</a:t>
            </a:r>
          </a:p>
        </p:txBody>
      </p:sp>
      <p:sp>
        <p:nvSpPr>
          <p:cNvPr id="5" name="TextBox 4">
            <a:extLst>
              <a:ext uri="{FF2B5EF4-FFF2-40B4-BE49-F238E27FC236}">
                <a16:creationId xmlns:a16="http://schemas.microsoft.com/office/drawing/2014/main" id="{DCDB5739-14C3-6EBB-61E9-828CF2FEDAD7}"/>
              </a:ext>
            </a:extLst>
          </p:cNvPr>
          <p:cNvSpPr txBox="1"/>
          <p:nvPr/>
        </p:nvSpPr>
        <p:spPr>
          <a:xfrm>
            <a:off x="1632722" y="3122084"/>
            <a:ext cx="15095128" cy="4514056"/>
          </a:xfrm>
          <a:prstGeom prst="rect">
            <a:avLst/>
          </a:prstGeom>
          <a:effectLst>
            <a:outerShdw blurRad="317500" dist="88900" dir="2700000" algn="tl" rotWithShape="0">
              <a:prstClr val="black">
                <a:alpha val="40000"/>
              </a:prstClr>
            </a:outerShdw>
          </a:effectLst>
        </p:spPr>
        <p:txBody>
          <a:bodyPr lIns="0" tIns="0" rIns="0" bIns="0" rtlCol="0" anchor="t">
            <a:spAutoFit/>
          </a:bodyPr>
          <a:lstStyle/>
          <a:p>
            <a:pPr algn="l">
              <a:lnSpc>
                <a:spcPts val="17599"/>
              </a:lnSpc>
            </a:pPr>
            <a:r>
              <a:rPr lang="en-US" altLang="ko-KR" sz="17000">
                <a:solidFill>
                  <a:srgbClr val="FFFFFF"/>
                </a:solidFill>
                <a:ea typeface="210 다락방"/>
              </a:rPr>
              <a:t>팀 </a:t>
            </a:r>
            <a:r>
              <a:rPr lang="en-US" altLang="ko-KR" sz="17000" err="1">
                <a:solidFill>
                  <a:srgbClr val="FFFFFF"/>
                </a:solidFill>
                <a:ea typeface="210 다락방"/>
              </a:rPr>
              <a:t>구성</a:t>
            </a:r>
            <a:r>
              <a:rPr lang="en-US" altLang="ko-KR" sz="17000">
                <a:solidFill>
                  <a:srgbClr val="FFFFFF"/>
                </a:solidFill>
                <a:ea typeface="210 다락방"/>
              </a:rPr>
              <a:t> 및 </a:t>
            </a:r>
          </a:p>
          <a:p>
            <a:pPr algn="l">
              <a:lnSpc>
                <a:spcPts val="17599"/>
              </a:lnSpc>
            </a:pPr>
            <a:r>
              <a:rPr lang="en-US" altLang="ko-KR" sz="17000" err="1">
                <a:solidFill>
                  <a:srgbClr val="FFFFFF"/>
                </a:solidFill>
                <a:ea typeface="210 다락방"/>
              </a:rPr>
              <a:t>프로젝트</a:t>
            </a:r>
            <a:r>
              <a:rPr lang="en-US" altLang="ko-KR" sz="17000">
                <a:solidFill>
                  <a:srgbClr val="FFFFFF"/>
                </a:solidFill>
                <a:ea typeface="210 다락방"/>
              </a:rPr>
              <a:t> </a:t>
            </a:r>
            <a:r>
              <a:rPr lang="en-US" altLang="ko-KR" sz="17000" err="1">
                <a:solidFill>
                  <a:srgbClr val="FFFFFF"/>
                </a:solidFill>
                <a:ea typeface="210 다락방"/>
              </a:rPr>
              <a:t>일정</a:t>
            </a:r>
            <a:endParaRPr lang="en-US" altLang="ko-KR" sz="17000">
              <a:solidFill>
                <a:srgbClr val="FFFFFF"/>
              </a:solidFill>
              <a:ea typeface="210 다락방"/>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2323"/>
          </a:xfrm>
          <a:custGeom>
            <a:avLst/>
            <a:gdLst/>
            <a:ahLst/>
            <a:cxnLst/>
            <a:rect l="l" t="t" r="r" b="b"/>
            <a:pathLst>
              <a:path w="18288000" h="10282323">
                <a:moveTo>
                  <a:pt x="0" y="0"/>
                </a:moveTo>
                <a:lnTo>
                  <a:pt x="18288000" y="0"/>
                </a:lnTo>
                <a:lnTo>
                  <a:pt x="18288000" y="10282323"/>
                </a:lnTo>
                <a:lnTo>
                  <a:pt x="0" y="10282323"/>
                </a:lnTo>
                <a:lnTo>
                  <a:pt x="0" y="0"/>
                </a:lnTo>
                <a:close/>
              </a:path>
            </a:pathLst>
          </a:custGeom>
          <a:blipFill>
            <a:blip r:embed="rId2"/>
            <a:stretch>
              <a:fillRect t="-9249" b="-9249"/>
            </a:stretch>
          </a:blipFill>
        </p:spPr>
      </p:sp>
      <p:sp>
        <p:nvSpPr>
          <p:cNvPr id="3" name="TextBox 3"/>
          <p:cNvSpPr txBox="1"/>
          <p:nvPr/>
        </p:nvSpPr>
        <p:spPr>
          <a:xfrm>
            <a:off x="229455" y="751638"/>
            <a:ext cx="4638664" cy="799465"/>
          </a:xfrm>
          <a:prstGeom prst="rect">
            <a:avLst/>
          </a:prstGeom>
        </p:spPr>
        <p:txBody>
          <a:bodyPr lIns="0" tIns="0" rIns="0" bIns="0" rtlCol="0" anchor="t">
            <a:spAutoFit/>
          </a:bodyPr>
          <a:lstStyle/>
          <a:p>
            <a:pPr marL="0" lvl="0" indent="0" algn="ctr">
              <a:lnSpc>
                <a:spcPts val="5600"/>
              </a:lnSpc>
              <a:spcBef>
                <a:spcPct val="0"/>
              </a:spcBef>
            </a:pPr>
            <a:r>
              <a:rPr lang="en-US" sz="5600" spc="-168">
                <a:solidFill>
                  <a:srgbClr val="141313"/>
                </a:solidFill>
                <a:latin typeface="윤고딕 Bold"/>
                <a:ea typeface="윤고딕 Bold"/>
              </a:rPr>
              <a:t>2.1 팀 </a:t>
            </a:r>
            <a:r>
              <a:rPr lang="en-US" sz="5600" spc="-168" err="1">
                <a:solidFill>
                  <a:srgbClr val="141313"/>
                </a:solidFill>
                <a:latin typeface="윤고딕 Bold"/>
                <a:ea typeface="윤고딕 Bold"/>
              </a:rPr>
              <a:t>구성</a:t>
            </a:r>
            <a:endParaRPr lang="en-US" sz="5600" spc="-168">
              <a:solidFill>
                <a:srgbClr val="141313"/>
              </a:solidFill>
              <a:latin typeface="윤고딕 Bold"/>
              <a:ea typeface="윤고딕 Bold"/>
            </a:endParaRPr>
          </a:p>
        </p:txBody>
      </p:sp>
      <p:sp>
        <p:nvSpPr>
          <p:cNvPr id="4" name="TextBox 4"/>
          <p:cNvSpPr txBox="1"/>
          <p:nvPr/>
        </p:nvSpPr>
        <p:spPr>
          <a:xfrm>
            <a:off x="4405513" y="1114083"/>
            <a:ext cx="3867095" cy="284241"/>
          </a:xfrm>
          <a:prstGeom prst="rect">
            <a:avLst/>
          </a:prstGeom>
        </p:spPr>
        <p:txBody>
          <a:bodyPr lIns="0" tIns="0" rIns="0" bIns="0" rtlCol="0" anchor="t">
            <a:spAutoFit/>
          </a:bodyPr>
          <a:lstStyle/>
          <a:p>
            <a:pPr marL="0" lvl="0" indent="0" algn="ctr">
              <a:lnSpc>
                <a:spcPts val="2362"/>
              </a:lnSpc>
              <a:spcBef>
                <a:spcPct val="0"/>
              </a:spcBef>
            </a:pPr>
            <a:r>
              <a:rPr lang="en-US" sz="1687">
                <a:solidFill>
                  <a:srgbClr val="292929"/>
                </a:solidFill>
                <a:latin typeface="Source Sans Pro"/>
              </a:rPr>
              <a:t>Our team's name is 'The Spring of Coding'</a:t>
            </a:r>
          </a:p>
        </p:txBody>
      </p:sp>
      <p:sp>
        <p:nvSpPr>
          <p:cNvPr id="5" name="AutoShape 5"/>
          <p:cNvSpPr/>
          <p:nvPr/>
        </p:nvSpPr>
        <p:spPr>
          <a:xfrm>
            <a:off x="188576" y="1551103"/>
            <a:ext cx="17625809" cy="0"/>
          </a:xfrm>
          <a:prstGeom prst="line">
            <a:avLst/>
          </a:prstGeom>
          <a:ln w="9525" cap="flat">
            <a:solidFill>
              <a:srgbClr val="967663"/>
            </a:solidFill>
            <a:prstDash val="solid"/>
            <a:headEnd type="none" w="sm" len="sm"/>
            <a:tailEnd type="none" w="sm" len="sm"/>
          </a:ln>
        </p:spPr>
      </p:sp>
      <p:grpSp>
        <p:nvGrpSpPr>
          <p:cNvPr id="6" name="Group 6"/>
          <p:cNvGrpSpPr/>
          <p:nvPr/>
        </p:nvGrpSpPr>
        <p:grpSpPr>
          <a:xfrm>
            <a:off x="12542631" y="1917946"/>
            <a:ext cx="4061929" cy="3418655"/>
            <a:chOff x="0" y="0"/>
            <a:chExt cx="1069809" cy="900386"/>
          </a:xfrm>
        </p:grpSpPr>
        <p:sp>
          <p:nvSpPr>
            <p:cNvPr id="7" name="Freeform 7"/>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8" name="TextBox 8"/>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9" name="Group 9"/>
          <p:cNvGrpSpPr/>
          <p:nvPr/>
        </p:nvGrpSpPr>
        <p:grpSpPr>
          <a:xfrm>
            <a:off x="13377325" y="2558985"/>
            <a:ext cx="2346822" cy="409961"/>
            <a:chOff x="0" y="0"/>
            <a:chExt cx="3780456" cy="660400"/>
          </a:xfrm>
        </p:grpSpPr>
        <p:sp>
          <p:nvSpPr>
            <p:cNvPr id="10" name="Freeform 10"/>
            <p:cNvSpPr/>
            <p:nvPr/>
          </p:nvSpPr>
          <p:spPr>
            <a:xfrm>
              <a:off x="0" y="0"/>
              <a:ext cx="3780456" cy="660400"/>
            </a:xfrm>
            <a:custGeom>
              <a:avLst/>
              <a:gdLst/>
              <a:ahLst/>
              <a:cxnLst/>
              <a:rect l="l" t="t" r="r" b="b"/>
              <a:pathLst>
                <a:path w="3780456" h="660400">
                  <a:moveTo>
                    <a:pt x="3655996" y="660400"/>
                  </a:moveTo>
                  <a:lnTo>
                    <a:pt x="124460" y="660400"/>
                  </a:lnTo>
                  <a:cubicBezTo>
                    <a:pt x="55880" y="660400"/>
                    <a:pt x="0" y="604520"/>
                    <a:pt x="0" y="535940"/>
                  </a:cubicBezTo>
                  <a:lnTo>
                    <a:pt x="0" y="124460"/>
                  </a:lnTo>
                  <a:cubicBezTo>
                    <a:pt x="0" y="55880"/>
                    <a:pt x="55880" y="0"/>
                    <a:pt x="124460" y="0"/>
                  </a:cubicBezTo>
                  <a:lnTo>
                    <a:pt x="3655996" y="0"/>
                  </a:lnTo>
                  <a:cubicBezTo>
                    <a:pt x="3724576" y="0"/>
                    <a:pt x="3780456" y="55880"/>
                    <a:pt x="3780456" y="124460"/>
                  </a:cubicBezTo>
                  <a:lnTo>
                    <a:pt x="3780456" y="535940"/>
                  </a:lnTo>
                  <a:cubicBezTo>
                    <a:pt x="3780456" y="604520"/>
                    <a:pt x="3724576" y="660400"/>
                    <a:pt x="3655996" y="660400"/>
                  </a:cubicBezTo>
                  <a:close/>
                </a:path>
              </a:pathLst>
            </a:custGeom>
            <a:solidFill>
              <a:srgbClr val="AF81C9"/>
            </a:solidFill>
          </p:spPr>
        </p:sp>
      </p:grpSp>
      <p:grpSp>
        <p:nvGrpSpPr>
          <p:cNvPr id="11" name="Group 11"/>
          <p:cNvGrpSpPr/>
          <p:nvPr/>
        </p:nvGrpSpPr>
        <p:grpSpPr>
          <a:xfrm>
            <a:off x="12542631" y="5957904"/>
            <a:ext cx="4061929" cy="3418655"/>
            <a:chOff x="0" y="0"/>
            <a:chExt cx="1069809" cy="900386"/>
          </a:xfrm>
        </p:grpSpPr>
        <p:sp>
          <p:nvSpPr>
            <p:cNvPr id="12" name="Freeform 12"/>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13" name="TextBox 13"/>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14" name="Group 14"/>
          <p:cNvGrpSpPr/>
          <p:nvPr/>
        </p:nvGrpSpPr>
        <p:grpSpPr>
          <a:xfrm>
            <a:off x="7114807" y="5957904"/>
            <a:ext cx="4061929" cy="3418655"/>
            <a:chOff x="0" y="0"/>
            <a:chExt cx="1069809" cy="900386"/>
          </a:xfrm>
        </p:grpSpPr>
        <p:sp>
          <p:nvSpPr>
            <p:cNvPr id="15" name="Freeform 15"/>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16" name="TextBox 16"/>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17" name="Group 17"/>
          <p:cNvGrpSpPr/>
          <p:nvPr/>
        </p:nvGrpSpPr>
        <p:grpSpPr>
          <a:xfrm>
            <a:off x="1686984" y="1917946"/>
            <a:ext cx="4061929" cy="3418655"/>
            <a:chOff x="0" y="0"/>
            <a:chExt cx="1069809" cy="900386"/>
          </a:xfrm>
        </p:grpSpPr>
        <p:sp>
          <p:nvSpPr>
            <p:cNvPr id="18" name="Freeform 18"/>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19" name="TextBox 19"/>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20" name="Group 20"/>
          <p:cNvGrpSpPr/>
          <p:nvPr/>
        </p:nvGrpSpPr>
        <p:grpSpPr>
          <a:xfrm>
            <a:off x="2497199" y="2607116"/>
            <a:ext cx="2441498" cy="409961"/>
            <a:chOff x="0" y="0"/>
            <a:chExt cx="3932968" cy="660400"/>
          </a:xfrm>
        </p:grpSpPr>
        <p:sp>
          <p:nvSpPr>
            <p:cNvPr id="21" name="Freeform 21"/>
            <p:cNvSpPr/>
            <p:nvPr/>
          </p:nvSpPr>
          <p:spPr>
            <a:xfrm>
              <a:off x="0" y="0"/>
              <a:ext cx="3932968" cy="660400"/>
            </a:xfrm>
            <a:custGeom>
              <a:avLst/>
              <a:gdLst/>
              <a:ahLst/>
              <a:cxnLst/>
              <a:rect l="l" t="t" r="r" b="b"/>
              <a:pathLst>
                <a:path w="3932968" h="660400">
                  <a:moveTo>
                    <a:pt x="3808508" y="660400"/>
                  </a:moveTo>
                  <a:lnTo>
                    <a:pt x="124460" y="660400"/>
                  </a:lnTo>
                  <a:cubicBezTo>
                    <a:pt x="55880" y="660400"/>
                    <a:pt x="0" y="604520"/>
                    <a:pt x="0" y="535940"/>
                  </a:cubicBezTo>
                  <a:lnTo>
                    <a:pt x="0" y="124460"/>
                  </a:lnTo>
                  <a:cubicBezTo>
                    <a:pt x="0" y="55880"/>
                    <a:pt x="55880" y="0"/>
                    <a:pt x="124460" y="0"/>
                  </a:cubicBezTo>
                  <a:lnTo>
                    <a:pt x="3808508" y="0"/>
                  </a:lnTo>
                  <a:cubicBezTo>
                    <a:pt x="3877088" y="0"/>
                    <a:pt x="3932968" y="55880"/>
                    <a:pt x="3932968" y="124460"/>
                  </a:cubicBezTo>
                  <a:lnTo>
                    <a:pt x="3932968" y="535940"/>
                  </a:lnTo>
                  <a:cubicBezTo>
                    <a:pt x="3932968" y="604520"/>
                    <a:pt x="3877088" y="660400"/>
                    <a:pt x="3808508" y="660400"/>
                  </a:cubicBezTo>
                  <a:close/>
                </a:path>
              </a:pathLst>
            </a:custGeom>
            <a:solidFill>
              <a:srgbClr val="5B9BD5"/>
            </a:solidFill>
          </p:spPr>
        </p:sp>
      </p:grpSp>
      <p:grpSp>
        <p:nvGrpSpPr>
          <p:cNvPr id="22" name="Group 22"/>
          <p:cNvGrpSpPr/>
          <p:nvPr/>
        </p:nvGrpSpPr>
        <p:grpSpPr>
          <a:xfrm>
            <a:off x="1686984" y="5957904"/>
            <a:ext cx="4061929" cy="3418655"/>
            <a:chOff x="0" y="0"/>
            <a:chExt cx="1069809" cy="900386"/>
          </a:xfrm>
        </p:grpSpPr>
        <p:sp>
          <p:nvSpPr>
            <p:cNvPr id="23" name="Freeform 23"/>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24" name="TextBox 24"/>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25" name="Group 25"/>
          <p:cNvGrpSpPr/>
          <p:nvPr/>
        </p:nvGrpSpPr>
        <p:grpSpPr>
          <a:xfrm>
            <a:off x="7970379" y="6663894"/>
            <a:ext cx="2441498" cy="409961"/>
            <a:chOff x="0" y="0"/>
            <a:chExt cx="3255330" cy="546615"/>
          </a:xfrm>
        </p:grpSpPr>
        <p:grpSp>
          <p:nvGrpSpPr>
            <p:cNvPr id="26" name="Group 26"/>
            <p:cNvGrpSpPr/>
            <p:nvPr/>
          </p:nvGrpSpPr>
          <p:grpSpPr>
            <a:xfrm>
              <a:off x="0" y="0"/>
              <a:ext cx="3255330" cy="546615"/>
              <a:chOff x="0" y="0"/>
              <a:chExt cx="3932968" cy="660400"/>
            </a:xfrm>
          </p:grpSpPr>
          <p:sp>
            <p:nvSpPr>
              <p:cNvPr id="27" name="Freeform 27"/>
              <p:cNvSpPr/>
              <p:nvPr/>
            </p:nvSpPr>
            <p:spPr>
              <a:xfrm>
                <a:off x="0" y="0"/>
                <a:ext cx="3932968" cy="660400"/>
              </a:xfrm>
              <a:custGeom>
                <a:avLst/>
                <a:gdLst/>
                <a:ahLst/>
                <a:cxnLst/>
                <a:rect l="l" t="t" r="r" b="b"/>
                <a:pathLst>
                  <a:path w="3932968" h="660400">
                    <a:moveTo>
                      <a:pt x="3808508" y="660400"/>
                    </a:moveTo>
                    <a:lnTo>
                      <a:pt x="124460" y="660400"/>
                    </a:lnTo>
                    <a:cubicBezTo>
                      <a:pt x="55880" y="660400"/>
                      <a:pt x="0" y="604520"/>
                      <a:pt x="0" y="535940"/>
                    </a:cubicBezTo>
                    <a:lnTo>
                      <a:pt x="0" y="124460"/>
                    </a:lnTo>
                    <a:cubicBezTo>
                      <a:pt x="0" y="55880"/>
                      <a:pt x="55880" y="0"/>
                      <a:pt x="124460" y="0"/>
                    </a:cubicBezTo>
                    <a:lnTo>
                      <a:pt x="3808508" y="0"/>
                    </a:lnTo>
                    <a:cubicBezTo>
                      <a:pt x="3877088" y="0"/>
                      <a:pt x="3932968" y="55880"/>
                      <a:pt x="3932968" y="124460"/>
                    </a:cubicBezTo>
                    <a:lnTo>
                      <a:pt x="3932968" y="535940"/>
                    </a:lnTo>
                    <a:cubicBezTo>
                      <a:pt x="3932968" y="604520"/>
                      <a:pt x="3877088" y="660400"/>
                      <a:pt x="3808508" y="660400"/>
                    </a:cubicBezTo>
                    <a:close/>
                  </a:path>
                </a:pathLst>
              </a:custGeom>
              <a:solidFill>
                <a:srgbClr val="5B9BD5"/>
              </a:solidFill>
            </p:spPr>
          </p:sp>
        </p:grpSp>
        <p:sp>
          <p:nvSpPr>
            <p:cNvPr id="28" name="TextBox 28"/>
            <p:cNvSpPr txBox="1"/>
            <p:nvPr/>
          </p:nvSpPr>
          <p:spPr>
            <a:xfrm>
              <a:off x="1282646" y="95743"/>
              <a:ext cx="688581" cy="378907"/>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팀원</a:t>
              </a:r>
              <a:endParaRPr lang="en-US" spc="176">
                <a:solidFill>
                  <a:srgbClr val="F9F9F9"/>
                </a:solidFill>
                <a:latin typeface="TDTD강굴림" panose="020B0604020202020204" charset="-127"/>
                <a:ea typeface="TDTD강굴림" panose="020B0604020202020204" charset="-127"/>
              </a:endParaRPr>
            </a:p>
          </p:txBody>
        </p:sp>
      </p:grpSp>
      <p:grpSp>
        <p:nvGrpSpPr>
          <p:cNvPr id="29" name="Group 29"/>
          <p:cNvGrpSpPr/>
          <p:nvPr/>
        </p:nvGrpSpPr>
        <p:grpSpPr>
          <a:xfrm>
            <a:off x="2497199" y="6663894"/>
            <a:ext cx="2441498" cy="409961"/>
            <a:chOff x="0" y="0"/>
            <a:chExt cx="3255330" cy="546615"/>
          </a:xfrm>
        </p:grpSpPr>
        <p:grpSp>
          <p:nvGrpSpPr>
            <p:cNvPr id="30" name="Group 30"/>
            <p:cNvGrpSpPr/>
            <p:nvPr/>
          </p:nvGrpSpPr>
          <p:grpSpPr>
            <a:xfrm>
              <a:off x="0" y="0"/>
              <a:ext cx="3255330" cy="546615"/>
              <a:chOff x="0" y="0"/>
              <a:chExt cx="3932968" cy="660400"/>
            </a:xfrm>
          </p:grpSpPr>
          <p:sp>
            <p:nvSpPr>
              <p:cNvPr id="31" name="Freeform 31"/>
              <p:cNvSpPr/>
              <p:nvPr/>
            </p:nvSpPr>
            <p:spPr>
              <a:xfrm>
                <a:off x="0" y="0"/>
                <a:ext cx="3932968" cy="660400"/>
              </a:xfrm>
              <a:custGeom>
                <a:avLst/>
                <a:gdLst/>
                <a:ahLst/>
                <a:cxnLst/>
                <a:rect l="l" t="t" r="r" b="b"/>
                <a:pathLst>
                  <a:path w="3932968" h="660400">
                    <a:moveTo>
                      <a:pt x="3808508" y="660400"/>
                    </a:moveTo>
                    <a:lnTo>
                      <a:pt x="124460" y="660400"/>
                    </a:lnTo>
                    <a:cubicBezTo>
                      <a:pt x="55880" y="660400"/>
                      <a:pt x="0" y="604520"/>
                      <a:pt x="0" y="535940"/>
                    </a:cubicBezTo>
                    <a:lnTo>
                      <a:pt x="0" y="124460"/>
                    </a:lnTo>
                    <a:cubicBezTo>
                      <a:pt x="0" y="55880"/>
                      <a:pt x="55880" y="0"/>
                      <a:pt x="124460" y="0"/>
                    </a:cubicBezTo>
                    <a:lnTo>
                      <a:pt x="3808508" y="0"/>
                    </a:lnTo>
                    <a:cubicBezTo>
                      <a:pt x="3877088" y="0"/>
                      <a:pt x="3932968" y="55880"/>
                      <a:pt x="3932968" y="124460"/>
                    </a:cubicBezTo>
                    <a:lnTo>
                      <a:pt x="3932968" y="535940"/>
                    </a:lnTo>
                    <a:cubicBezTo>
                      <a:pt x="3932968" y="604520"/>
                      <a:pt x="3877088" y="660400"/>
                      <a:pt x="3808508" y="660400"/>
                    </a:cubicBezTo>
                    <a:close/>
                  </a:path>
                </a:pathLst>
              </a:custGeom>
              <a:solidFill>
                <a:srgbClr val="5B9BD5"/>
              </a:solidFill>
            </p:spPr>
          </p:sp>
        </p:grpSp>
        <p:sp>
          <p:nvSpPr>
            <p:cNvPr id="32" name="TextBox 32"/>
            <p:cNvSpPr txBox="1"/>
            <p:nvPr/>
          </p:nvSpPr>
          <p:spPr>
            <a:xfrm>
              <a:off x="1282645" y="95743"/>
              <a:ext cx="772553" cy="378907"/>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팀원</a:t>
              </a:r>
              <a:endParaRPr lang="en-US" spc="176">
                <a:solidFill>
                  <a:srgbClr val="F9F9F9"/>
                </a:solidFill>
                <a:latin typeface="TDTD강굴림" panose="020B0604020202020204" charset="-127"/>
                <a:ea typeface="TDTD강굴림" panose="020B0604020202020204" charset="-127"/>
              </a:endParaRPr>
            </a:p>
          </p:txBody>
        </p:sp>
      </p:grpSp>
      <p:grpSp>
        <p:nvGrpSpPr>
          <p:cNvPr id="33" name="Group 33"/>
          <p:cNvGrpSpPr/>
          <p:nvPr/>
        </p:nvGrpSpPr>
        <p:grpSpPr>
          <a:xfrm>
            <a:off x="7073610" y="1917946"/>
            <a:ext cx="4061929" cy="3418655"/>
            <a:chOff x="0" y="0"/>
            <a:chExt cx="1069809" cy="900386"/>
          </a:xfrm>
        </p:grpSpPr>
        <p:sp>
          <p:nvSpPr>
            <p:cNvPr id="34" name="Freeform 34"/>
            <p:cNvSpPr/>
            <p:nvPr/>
          </p:nvSpPr>
          <p:spPr>
            <a:xfrm>
              <a:off x="0" y="0"/>
              <a:ext cx="1069809" cy="900387"/>
            </a:xfrm>
            <a:custGeom>
              <a:avLst/>
              <a:gdLst/>
              <a:ahLst/>
              <a:cxnLst/>
              <a:rect l="l" t="t" r="r" b="b"/>
              <a:pathLst>
                <a:path w="1069809" h="900387">
                  <a:moveTo>
                    <a:pt x="97205" y="0"/>
                  </a:moveTo>
                  <a:lnTo>
                    <a:pt x="972604" y="0"/>
                  </a:lnTo>
                  <a:cubicBezTo>
                    <a:pt x="998384" y="0"/>
                    <a:pt x="1023109" y="10241"/>
                    <a:pt x="1041338" y="28471"/>
                  </a:cubicBezTo>
                  <a:cubicBezTo>
                    <a:pt x="1059567" y="46700"/>
                    <a:pt x="1069809" y="71424"/>
                    <a:pt x="1069809" y="97205"/>
                  </a:cubicBezTo>
                  <a:lnTo>
                    <a:pt x="1069809" y="803182"/>
                  </a:lnTo>
                  <a:cubicBezTo>
                    <a:pt x="1069809" y="828962"/>
                    <a:pt x="1059567" y="853687"/>
                    <a:pt x="1041338" y="871916"/>
                  </a:cubicBezTo>
                  <a:cubicBezTo>
                    <a:pt x="1023109" y="890145"/>
                    <a:pt x="998384" y="900387"/>
                    <a:pt x="972604" y="900387"/>
                  </a:cubicBezTo>
                  <a:lnTo>
                    <a:pt x="97205" y="900387"/>
                  </a:lnTo>
                  <a:cubicBezTo>
                    <a:pt x="43520" y="900387"/>
                    <a:pt x="0" y="856867"/>
                    <a:pt x="0" y="803182"/>
                  </a:cubicBezTo>
                  <a:lnTo>
                    <a:pt x="0" y="97205"/>
                  </a:lnTo>
                  <a:cubicBezTo>
                    <a:pt x="0" y="71424"/>
                    <a:pt x="10241" y="46700"/>
                    <a:pt x="28471" y="28471"/>
                  </a:cubicBezTo>
                  <a:cubicBezTo>
                    <a:pt x="46700" y="10241"/>
                    <a:pt x="71424" y="0"/>
                    <a:pt x="97205" y="0"/>
                  </a:cubicBezTo>
                  <a:close/>
                </a:path>
              </a:pathLst>
            </a:custGeom>
            <a:solidFill>
              <a:srgbClr val="FFFFFF"/>
            </a:solidFill>
            <a:ln w="28575" cap="rnd">
              <a:solidFill>
                <a:srgbClr val="FDF8E9"/>
              </a:solidFill>
              <a:prstDash val="solid"/>
              <a:round/>
            </a:ln>
          </p:spPr>
        </p:sp>
        <p:sp>
          <p:nvSpPr>
            <p:cNvPr id="35" name="TextBox 35"/>
            <p:cNvSpPr txBox="1"/>
            <p:nvPr/>
          </p:nvSpPr>
          <p:spPr>
            <a:xfrm>
              <a:off x="0" y="-9525"/>
              <a:ext cx="1069809" cy="909911"/>
            </a:xfrm>
            <a:prstGeom prst="rect">
              <a:avLst/>
            </a:prstGeom>
          </p:spPr>
          <p:txBody>
            <a:bodyPr lIns="50800" tIns="50800" rIns="50800" bIns="50800" rtlCol="0" anchor="ctr"/>
            <a:lstStyle/>
            <a:p>
              <a:pPr algn="ctr">
                <a:lnSpc>
                  <a:spcPts val="1742"/>
                </a:lnSpc>
              </a:pPr>
              <a:endParaRPr/>
            </a:p>
          </p:txBody>
        </p:sp>
      </p:grpSp>
      <p:grpSp>
        <p:nvGrpSpPr>
          <p:cNvPr id="36" name="Group 36"/>
          <p:cNvGrpSpPr/>
          <p:nvPr/>
        </p:nvGrpSpPr>
        <p:grpSpPr>
          <a:xfrm>
            <a:off x="7882598" y="2607116"/>
            <a:ext cx="2441498" cy="409961"/>
            <a:chOff x="0" y="0"/>
            <a:chExt cx="3255330" cy="546615"/>
          </a:xfrm>
        </p:grpSpPr>
        <p:grpSp>
          <p:nvGrpSpPr>
            <p:cNvPr id="37" name="Group 37"/>
            <p:cNvGrpSpPr/>
            <p:nvPr/>
          </p:nvGrpSpPr>
          <p:grpSpPr>
            <a:xfrm>
              <a:off x="0" y="0"/>
              <a:ext cx="3255330" cy="546615"/>
              <a:chOff x="0" y="0"/>
              <a:chExt cx="3932968" cy="660400"/>
            </a:xfrm>
          </p:grpSpPr>
          <p:sp>
            <p:nvSpPr>
              <p:cNvPr id="38" name="Freeform 38"/>
              <p:cNvSpPr/>
              <p:nvPr/>
            </p:nvSpPr>
            <p:spPr>
              <a:xfrm>
                <a:off x="0" y="0"/>
                <a:ext cx="3932968" cy="660400"/>
              </a:xfrm>
              <a:custGeom>
                <a:avLst/>
                <a:gdLst/>
                <a:ahLst/>
                <a:cxnLst/>
                <a:rect l="l" t="t" r="r" b="b"/>
                <a:pathLst>
                  <a:path w="3932968" h="660400">
                    <a:moveTo>
                      <a:pt x="3808508" y="660400"/>
                    </a:moveTo>
                    <a:lnTo>
                      <a:pt x="124460" y="660400"/>
                    </a:lnTo>
                    <a:cubicBezTo>
                      <a:pt x="55880" y="660400"/>
                      <a:pt x="0" y="604520"/>
                      <a:pt x="0" y="535940"/>
                    </a:cubicBezTo>
                    <a:lnTo>
                      <a:pt x="0" y="124460"/>
                    </a:lnTo>
                    <a:cubicBezTo>
                      <a:pt x="0" y="55880"/>
                      <a:pt x="55880" y="0"/>
                      <a:pt x="124460" y="0"/>
                    </a:cubicBezTo>
                    <a:lnTo>
                      <a:pt x="3808508" y="0"/>
                    </a:lnTo>
                    <a:cubicBezTo>
                      <a:pt x="3877088" y="0"/>
                      <a:pt x="3932968" y="55880"/>
                      <a:pt x="3932968" y="124460"/>
                    </a:cubicBezTo>
                    <a:lnTo>
                      <a:pt x="3932968" y="535940"/>
                    </a:lnTo>
                    <a:cubicBezTo>
                      <a:pt x="3932968" y="604520"/>
                      <a:pt x="3877088" y="660400"/>
                      <a:pt x="3808508" y="660400"/>
                    </a:cubicBezTo>
                    <a:close/>
                  </a:path>
                </a:pathLst>
              </a:custGeom>
              <a:solidFill>
                <a:srgbClr val="5B9BD5"/>
              </a:solidFill>
            </p:spPr>
          </p:sp>
        </p:grpSp>
        <p:sp>
          <p:nvSpPr>
            <p:cNvPr id="39" name="TextBox 39"/>
            <p:cNvSpPr txBox="1"/>
            <p:nvPr/>
          </p:nvSpPr>
          <p:spPr>
            <a:xfrm>
              <a:off x="1282645" y="95743"/>
              <a:ext cx="677852" cy="378907"/>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팀원</a:t>
              </a:r>
              <a:endParaRPr lang="en-US" spc="176">
                <a:solidFill>
                  <a:srgbClr val="F9F9F9"/>
                </a:solidFill>
                <a:latin typeface="TDTD강굴림" panose="020B0604020202020204" charset="-127"/>
                <a:ea typeface="TDTD강굴림" panose="020B0604020202020204" charset="-127"/>
              </a:endParaRPr>
            </a:p>
          </p:txBody>
        </p:sp>
      </p:grpSp>
      <p:grpSp>
        <p:nvGrpSpPr>
          <p:cNvPr id="40" name="Group 40"/>
          <p:cNvGrpSpPr/>
          <p:nvPr/>
        </p:nvGrpSpPr>
        <p:grpSpPr>
          <a:xfrm>
            <a:off x="13329987" y="6663894"/>
            <a:ext cx="2441498" cy="409961"/>
            <a:chOff x="0" y="0"/>
            <a:chExt cx="3932968" cy="660400"/>
          </a:xfrm>
        </p:grpSpPr>
        <p:sp>
          <p:nvSpPr>
            <p:cNvPr id="41" name="Freeform 41"/>
            <p:cNvSpPr/>
            <p:nvPr/>
          </p:nvSpPr>
          <p:spPr>
            <a:xfrm>
              <a:off x="0" y="0"/>
              <a:ext cx="3932968" cy="660400"/>
            </a:xfrm>
            <a:custGeom>
              <a:avLst/>
              <a:gdLst/>
              <a:ahLst/>
              <a:cxnLst/>
              <a:rect l="l" t="t" r="r" b="b"/>
              <a:pathLst>
                <a:path w="3932968" h="660400">
                  <a:moveTo>
                    <a:pt x="3808508" y="660400"/>
                  </a:moveTo>
                  <a:lnTo>
                    <a:pt x="124460" y="660400"/>
                  </a:lnTo>
                  <a:cubicBezTo>
                    <a:pt x="55880" y="660400"/>
                    <a:pt x="0" y="604520"/>
                    <a:pt x="0" y="535940"/>
                  </a:cubicBezTo>
                  <a:lnTo>
                    <a:pt x="0" y="124460"/>
                  </a:lnTo>
                  <a:cubicBezTo>
                    <a:pt x="0" y="55880"/>
                    <a:pt x="55880" y="0"/>
                    <a:pt x="124460" y="0"/>
                  </a:cubicBezTo>
                  <a:lnTo>
                    <a:pt x="3808508" y="0"/>
                  </a:lnTo>
                  <a:cubicBezTo>
                    <a:pt x="3877088" y="0"/>
                    <a:pt x="3932968" y="55880"/>
                    <a:pt x="3932968" y="124460"/>
                  </a:cubicBezTo>
                  <a:lnTo>
                    <a:pt x="3932968" y="535940"/>
                  </a:lnTo>
                  <a:cubicBezTo>
                    <a:pt x="3932968" y="604520"/>
                    <a:pt x="3877088" y="660400"/>
                    <a:pt x="3808508" y="660400"/>
                  </a:cubicBezTo>
                  <a:close/>
                </a:path>
              </a:pathLst>
            </a:custGeom>
            <a:solidFill>
              <a:srgbClr val="FF8080"/>
            </a:solidFill>
          </p:spPr>
        </p:sp>
      </p:grpSp>
      <p:sp>
        <p:nvSpPr>
          <p:cNvPr id="42" name="TextBox 42"/>
          <p:cNvSpPr txBox="1"/>
          <p:nvPr/>
        </p:nvSpPr>
        <p:spPr>
          <a:xfrm>
            <a:off x="8564238" y="6070762"/>
            <a:ext cx="1113161" cy="472309"/>
          </a:xfrm>
          <a:prstGeom prst="rect">
            <a:avLst/>
          </a:prstGeom>
        </p:spPr>
        <p:txBody>
          <a:bodyPr wrap="square" lIns="0" tIns="0" rIns="0" bIns="0" rtlCol="0" anchor="t">
            <a:spAutoFit/>
          </a:bodyPr>
          <a:lstStyle/>
          <a:p>
            <a:pPr marL="0" lvl="0" indent="0" algn="ctr">
              <a:lnSpc>
                <a:spcPts val="3919"/>
              </a:lnSpc>
              <a:spcBef>
                <a:spcPct val="0"/>
              </a:spcBef>
            </a:pPr>
            <a:r>
              <a:rPr lang="en-US" sz="2799" u="none" strike="noStrike" err="1">
                <a:solidFill>
                  <a:srgbClr val="292929"/>
                </a:solidFill>
                <a:latin typeface="에스코어 드림 6 Bold" panose="020B0703030302020204" pitchFamily="34" charset="-127"/>
                <a:ea typeface="에스코어 드림 6 Bold" panose="020B0703030302020204" pitchFamily="34" charset="-127"/>
              </a:rPr>
              <a:t>정소라</a:t>
            </a:r>
            <a:endParaRPr lang="en-US" sz="2799" u="none" strike="noStrike">
              <a:solidFill>
                <a:srgbClr val="292929"/>
              </a:solidFill>
              <a:latin typeface="에스코어 드림 6 Bold" panose="020B0703030302020204" pitchFamily="34" charset="-127"/>
              <a:ea typeface="에스코어 드림 6 Bold" panose="020B0703030302020204" pitchFamily="34" charset="-127"/>
            </a:endParaRPr>
          </a:p>
        </p:txBody>
      </p:sp>
      <p:sp>
        <p:nvSpPr>
          <p:cNvPr id="43" name="TextBox 43"/>
          <p:cNvSpPr txBox="1"/>
          <p:nvPr/>
        </p:nvSpPr>
        <p:spPr>
          <a:xfrm>
            <a:off x="7591556" y="7138863"/>
            <a:ext cx="3381244" cy="1856470"/>
          </a:xfrm>
          <a:prstGeom prst="rect">
            <a:avLst/>
          </a:prstGeom>
        </p:spPr>
        <p:txBody>
          <a:bodyPr wrap="square" lIns="0" tIns="0" rIns="0" bIns="0" rtlCol="0" anchor="t">
            <a:spAutoFit/>
          </a:bodyPr>
          <a:lstStyle/>
          <a:p>
            <a:pPr marL="0" lvl="1" indent="0" algn="l">
              <a:lnSpc>
                <a:spcPts val="3739"/>
              </a:lnSpc>
            </a:pPr>
            <a:r>
              <a:rPr lang="en-US" sz="2199" u="none" strike="noStrike" spc="-15" err="1">
                <a:solidFill>
                  <a:srgbClr val="2B2C30"/>
                </a:solidFill>
                <a:latin typeface="Tlab 돋움 레귤러"/>
                <a:ea typeface="Tlab 돋움 레귤러"/>
              </a:rPr>
              <a:t>UI구현</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표준안</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설계</a:t>
            </a:r>
            <a:endParaRPr lang="en-US" sz="2199" u="none" strike="noStrike" spc="-15">
              <a:solidFill>
                <a:srgbClr val="2B2C30"/>
              </a:solidFill>
              <a:latin typeface="Tlab 돋움 레귤러"/>
              <a:ea typeface="Tlab 돋움 레귤러"/>
            </a:endParaRPr>
          </a:p>
          <a:p>
            <a:pPr marL="0" lvl="1" indent="0" algn="l">
              <a:lnSpc>
                <a:spcPts val="3739"/>
              </a:lnSpc>
            </a:pPr>
            <a:r>
              <a:rPr lang="en-US" sz="2199" u="none" strike="noStrike" spc="-15" err="1">
                <a:solidFill>
                  <a:srgbClr val="2B2C30"/>
                </a:solidFill>
                <a:latin typeface="Tlab 돋움 레귤러"/>
                <a:ea typeface="Tlab 돋움 레귤러"/>
              </a:rPr>
              <a:t>아이디</a:t>
            </a:r>
            <a:r>
              <a:rPr lang="en-US" sz="2199" u="none" strike="noStrike" spc="-15">
                <a:solidFill>
                  <a:srgbClr val="2B2C30"/>
                </a:solidFill>
                <a:latin typeface="Tlab 돋움 레귤러"/>
                <a:ea typeface="Tlab 돋움 레귤러"/>
              </a:rPr>
              <a:t>/</a:t>
            </a:r>
            <a:r>
              <a:rPr lang="en-US" sz="2199" u="none" strike="noStrike" spc="-15" err="1">
                <a:solidFill>
                  <a:srgbClr val="2B2C30"/>
                </a:solidFill>
                <a:latin typeface="Tlab 돋움 레귤러"/>
                <a:ea typeface="Tlab 돋움 레귤러"/>
              </a:rPr>
              <a:t>비밀번호</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찾기</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구현</a:t>
            </a:r>
            <a:endParaRPr lang="en-US" sz="2199" u="none" strike="noStrike" spc="-15">
              <a:solidFill>
                <a:srgbClr val="2B2C30"/>
              </a:solidFill>
              <a:latin typeface="Tlab 돋움 레귤러"/>
              <a:ea typeface="Tlab 돋움 레귤러"/>
            </a:endParaRPr>
          </a:p>
          <a:p>
            <a:pPr marL="0" lvl="1" indent="0" algn="l">
              <a:lnSpc>
                <a:spcPts val="3739"/>
              </a:lnSpc>
            </a:pPr>
            <a:r>
              <a:rPr lang="en-US" sz="2199" u="none" strike="noStrike" spc="-15">
                <a:solidFill>
                  <a:srgbClr val="2B2C30"/>
                </a:solidFill>
                <a:latin typeface="Tlab 돋움 레귤러"/>
                <a:ea typeface="Tlab 돋움 레귤러"/>
              </a:rPr>
              <a:t>(</a:t>
            </a:r>
            <a:r>
              <a:rPr lang="en-US" sz="2199" u="none" strike="noStrike" spc="-15" err="1">
                <a:solidFill>
                  <a:srgbClr val="2B2C30"/>
                </a:solidFill>
                <a:latin typeface="Tlab 돋움 레귤러"/>
                <a:ea typeface="Tlab 돋움 레귤러"/>
              </a:rPr>
              <a:t>비밀번호</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찾기</a:t>
            </a:r>
            <a:r>
              <a:rPr lang="en-US" sz="2199" u="none" strike="noStrike" spc="-15">
                <a:solidFill>
                  <a:srgbClr val="2B2C30"/>
                </a:solidFill>
                <a:latin typeface="Tlab 돋움 레귤러"/>
                <a:ea typeface="Tlab 돋움 레귤러"/>
              </a:rPr>
              <a:t> EMAIL </a:t>
            </a:r>
            <a:r>
              <a:rPr lang="en-US" sz="2199" u="none" strike="noStrike" spc="-15" err="1">
                <a:solidFill>
                  <a:srgbClr val="2B2C30"/>
                </a:solidFill>
                <a:latin typeface="Tlab 돋움 레귤러"/>
                <a:ea typeface="Tlab 돋움 레귤러"/>
              </a:rPr>
              <a:t>인증</a:t>
            </a:r>
            <a:r>
              <a:rPr lang="en-US" sz="2199" u="none" strike="noStrike" spc="-15">
                <a:solidFill>
                  <a:srgbClr val="2B2C30"/>
                </a:solidFill>
                <a:latin typeface="Tlab 돋움 레귤러"/>
                <a:ea typeface="Tlab 돋움 레귤러"/>
              </a:rPr>
              <a:t>)</a:t>
            </a:r>
          </a:p>
          <a:p>
            <a:pPr marL="0" lvl="1" indent="0" algn="l">
              <a:lnSpc>
                <a:spcPts val="3739"/>
              </a:lnSpc>
            </a:pPr>
            <a:r>
              <a:rPr lang="en-US" sz="2199" u="none" strike="noStrike" spc="-15" err="1">
                <a:solidFill>
                  <a:srgbClr val="2B2C30"/>
                </a:solidFill>
                <a:ea typeface="Tlab 돋움 레귤러"/>
              </a:rPr>
              <a:t>마이페이지</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회원정보</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p:txBody>
      </p:sp>
      <p:sp>
        <p:nvSpPr>
          <p:cNvPr id="44" name="TextBox 44"/>
          <p:cNvSpPr txBox="1"/>
          <p:nvPr/>
        </p:nvSpPr>
        <p:spPr>
          <a:xfrm>
            <a:off x="3392422" y="2669399"/>
            <a:ext cx="646177" cy="284180"/>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팀원</a:t>
            </a:r>
            <a:endParaRPr lang="en-US" spc="176">
              <a:solidFill>
                <a:srgbClr val="F9F9F9"/>
              </a:solidFill>
              <a:latin typeface="TDTD강굴림" panose="020B0604020202020204" charset="-127"/>
              <a:ea typeface="TDTD강굴림" panose="020B0604020202020204" charset="-127"/>
            </a:endParaRPr>
          </a:p>
        </p:txBody>
      </p:sp>
      <p:sp>
        <p:nvSpPr>
          <p:cNvPr id="45" name="TextBox 45"/>
          <p:cNvSpPr txBox="1"/>
          <p:nvPr/>
        </p:nvSpPr>
        <p:spPr>
          <a:xfrm>
            <a:off x="3159690" y="1996829"/>
            <a:ext cx="1107510" cy="464743"/>
          </a:xfrm>
          <a:prstGeom prst="rect">
            <a:avLst/>
          </a:prstGeom>
        </p:spPr>
        <p:txBody>
          <a:bodyPr wrap="square" lIns="0" tIns="0" rIns="0" bIns="0" rtlCol="0" anchor="t">
            <a:spAutoFit/>
          </a:bodyPr>
          <a:lstStyle/>
          <a:p>
            <a:pPr marL="0" lvl="0" indent="0" algn="ctr">
              <a:lnSpc>
                <a:spcPts val="3919"/>
              </a:lnSpc>
              <a:spcBef>
                <a:spcPct val="0"/>
              </a:spcBef>
            </a:pPr>
            <a:r>
              <a:rPr lang="en-US" sz="2799" err="1">
                <a:solidFill>
                  <a:srgbClr val="292929"/>
                </a:solidFill>
                <a:latin typeface="에스코어 드림 6 Bold" panose="020B0703030302020204" pitchFamily="34" charset="-127"/>
                <a:ea typeface="에스코어 드림 6 Bold" panose="020B0703030302020204" pitchFamily="34" charset="-127"/>
              </a:rPr>
              <a:t>김동환</a:t>
            </a:r>
            <a:endParaRPr lang="en-US" sz="2799">
              <a:solidFill>
                <a:srgbClr val="292929"/>
              </a:solidFill>
              <a:latin typeface="에스코어 드림 6 Bold" panose="020B0703030302020204" pitchFamily="34" charset="-127"/>
              <a:ea typeface="에스코어 드림 6 Bold" panose="020B0703030302020204" pitchFamily="34" charset="-127"/>
            </a:endParaRPr>
          </a:p>
        </p:txBody>
      </p:sp>
      <p:sp>
        <p:nvSpPr>
          <p:cNvPr id="46" name="TextBox 46"/>
          <p:cNvSpPr txBox="1"/>
          <p:nvPr/>
        </p:nvSpPr>
        <p:spPr>
          <a:xfrm>
            <a:off x="2497199" y="3083753"/>
            <a:ext cx="2670473" cy="2020544"/>
          </a:xfrm>
          <a:prstGeom prst="rect">
            <a:avLst/>
          </a:prstGeom>
        </p:spPr>
        <p:txBody>
          <a:bodyPr lIns="0" tIns="0" rIns="0" bIns="0" rtlCol="0" anchor="t">
            <a:spAutoFit/>
          </a:bodyPr>
          <a:lstStyle/>
          <a:p>
            <a:pPr algn="l">
              <a:lnSpc>
                <a:spcPts val="3299"/>
              </a:lnSpc>
            </a:pPr>
            <a:r>
              <a:rPr lang="en-US" sz="2199" u="none" strike="noStrike" spc="-15" err="1">
                <a:solidFill>
                  <a:srgbClr val="2B2C30"/>
                </a:solidFill>
                <a:ea typeface="Tlab 돋움 레귤러"/>
              </a:rPr>
              <a:t>요구사항</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정의서</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ea typeface="Tlab 돋움 레귤러"/>
              </a:rPr>
              <a:t>프로세스</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ea typeface="Tlab 돋움 레귤러"/>
              </a:rPr>
              <a:t>개발프로그램</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목록</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ea typeface="Tlab 돋움 레귤러"/>
              </a:rPr>
              <a:t>커뮤니티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게시판</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ea typeface="Tlab 돋움 레귤러"/>
              </a:rPr>
              <a:t>발표</a:t>
            </a:r>
            <a:endParaRPr lang="en-US" sz="2199" u="none" strike="noStrike" spc="-15">
              <a:solidFill>
                <a:srgbClr val="2B2C30"/>
              </a:solidFill>
              <a:ea typeface="Tlab 돋움 레귤러"/>
            </a:endParaRPr>
          </a:p>
        </p:txBody>
      </p:sp>
      <p:sp>
        <p:nvSpPr>
          <p:cNvPr id="47" name="TextBox 47"/>
          <p:cNvSpPr txBox="1"/>
          <p:nvPr/>
        </p:nvSpPr>
        <p:spPr>
          <a:xfrm>
            <a:off x="3159690" y="6049247"/>
            <a:ext cx="1107510" cy="464743"/>
          </a:xfrm>
          <a:prstGeom prst="rect">
            <a:avLst/>
          </a:prstGeom>
        </p:spPr>
        <p:txBody>
          <a:bodyPr wrap="square" lIns="0" tIns="0" rIns="0" bIns="0" rtlCol="0" anchor="t">
            <a:spAutoFit/>
          </a:bodyPr>
          <a:lstStyle/>
          <a:p>
            <a:pPr marL="0" lvl="0" indent="0" algn="ctr">
              <a:lnSpc>
                <a:spcPts val="3919"/>
              </a:lnSpc>
              <a:spcBef>
                <a:spcPct val="0"/>
              </a:spcBef>
            </a:pPr>
            <a:r>
              <a:rPr lang="en-US" sz="2799" u="none" strike="noStrike" err="1">
                <a:solidFill>
                  <a:srgbClr val="292929"/>
                </a:solidFill>
                <a:latin typeface="에스코어 드림 6 Bold" panose="020B0703030302020204" pitchFamily="34" charset="-127"/>
                <a:ea typeface="에스코어 드림 6 Bold" panose="020B0703030302020204" pitchFamily="34" charset="-127"/>
              </a:rPr>
              <a:t>윤경란</a:t>
            </a:r>
            <a:endParaRPr lang="en-US" sz="2799" u="none" strike="noStrike">
              <a:solidFill>
                <a:srgbClr val="292929"/>
              </a:solidFill>
              <a:latin typeface="에스코어 드림 6 Bold" panose="020B0703030302020204" pitchFamily="34" charset="-127"/>
              <a:ea typeface="에스코어 드림 6 Bold" panose="020B0703030302020204" pitchFamily="34" charset="-127"/>
            </a:endParaRPr>
          </a:p>
        </p:txBody>
      </p:sp>
      <p:sp>
        <p:nvSpPr>
          <p:cNvPr id="48" name="TextBox 48"/>
          <p:cNvSpPr txBox="1"/>
          <p:nvPr/>
        </p:nvSpPr>
        <p:spPr>
          <a:xfrm>
            <a:off x="2438175" y="7140530"/>
            <a:ext cx="2636490" cy="2021205"/>
          </a:xfrm>
          <a:prstGeom prst="rect">
            <a:avLst/>
          </a:prstGeom>
        </p:spPr>
        <p:txBody>
          <a:bodyPr lIns="0" tIns="0" rIns="0" bIns="0" rtlCol="0" anchor="t">
            <a:spAutoFit/>
          </a:bodyPr>
          <a:lstStyle/>
          <a:p>
            <a:pPr marL="0" lvl="1" indent="0" algn="l">
              <a:lnSpc>
                <a:spcPts val="3299"/>
              </a:lnSpc>
              <a:spcBef>
                <a:spcPct val="0"/>
              </a:spcBef>
            </a:pPr>
            <a:r>
              <a:rPr lang="en-US" sz="2199" u="none" strike="noStrike" spc="-15" err="1">
                <a:solidFill>
                  <a:srgbClr val="2B2C30"/>
                </a:solidFill>
                <a:ea typeface="Tlab 돋움 레귤러"/>
              </a:rPr>
              <a:t>페르소나</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기능정의</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분석</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태스크</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플로우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화면정의서</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algn="l">
              <a:lnSpc>
                <a:spcPts val="3299"/>
              </a:lnSpc>
              <a:spcBef>
                <a:spcPct val="0"/>
              </a:spcBef>
            </a:pPr>
            <a:r>
              <a:rPr lang="en-US" sz="2199" u="none" strike="noStrike" spc="-15" err="1">
                <a:solidFill>
                  <a:srgbClr val="2B2C30"/>
                </a:solidFill>
                <a:ea typeface="Tlab 돋움 레귤러"/>
              </a:rPr>
              <a:t>메인화면</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latin typeface="Tlab 돋움 레귤러"/>
                <a:ea typeface="Tlab 돋움 레귤러"/>
              </a:rPr>
              <a:t>로그인</a:t>
            </a:r>
            <a:r>
              <a:rPr lang="en-US" sz="2199" u="none" strike="noStrike" spc="-15">
                <a:solidFill>
                  <a:srgbClr val="2B2C30"/>
                </a:solidFill>
                <a:latin typeface="Tlab 돋움 레귤러"/>
                <a:ea typeface="Tlab 돋움 레귤러"/>
              </a:rPr>
              <a:t> / </a:t>
            </a:r>
            <a:r>
              <a:rPr lang="en-US" sz="2199" u="none" strike="noStrike" spc="-15" err="1">
                <a:solidFill>
                  <a:srgbClr val="2B2C30"/>
                </a:solidFill>
                <a:latin typeface="Tlab 돋움 레귤러"/>
                <a:ea typeface="Tlab 돋움 레귤러"/>
              </a:rPr>
              <a:t>회원가입</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구현</a:t>
            </a:r>
            <a:endParaRPr lang="en-US" sz="2199" u="none" strike="noStrike" spc="-15">
              <a:solidFill>
                <a:srgbClr val="2B2C30"/>
              </a:solidFill>
              <a:latin typeface="Tlab 돋움 레귤러"/>
              <a:ea typeface="Tlab 돋움 레귤러"/>
            </a:endParaRPr>
          </a:p>
        </p:txBody>
      </p:sp>
      <p:sp>
        <p:nvSpPr>
          <p:cNvPr id="49" name="TextBox 49"/>
          <p:cNvSpPr txBox="1"/>
          <p:nvPr/>
        </p:nvSpPr>
        <p:spPr>
          <a:xfrm>
            <a:off x="8430202" y="2001994"/>
            <a:ext cx="1247198" cy="472309"/>
          </a:xfrm>
          <a:prstGeom prst="rect">
            <a:avLst/>
          </a:prstGeom>
        </p:spPr>
        <p:txBody>
          <a:bodyPr wrap="square" lIns="0" tIns="0" rIns="0" bIns="0" rtlCol="0" anchor="t">
            <a:spAutoFit/>
          </a:bodyPr>
          <a:lstStyle/>
          <a:p>
            <a:pPr marL="0" lvl="0" indent="0" algn="ctr">
              <a:lnSpc>
                <a:spcPts val="3919"/>
              </a:lnSpc>
              <a:spcBef>
                <a:spcPct val="0"/>
              </a:spcBef>
            </a:pPr>
            <a:r>
              <a:rPr lang="en-US" sz="2799" u="none" strike="noStrike" err="1">
                <a:solidFill>
                  <a:srgbClr val="292929"/>
                </a:solidFill>
                <a:latin typeface="에스코어 드림 6 Bold" panose="020B0703030302020204" pitchFamily="34" charset="-127"/>
                <a:ea typeface="에스코어 드림 6 Bold" panose="020B0703030302020204" pitchFamily="34" charset="-127"/>
              </a:rPr>
              <a:t>김동회</a:t>
            </a:r>
            <a:endParaRPr lang="en-US" sz="2799" u="none" strike="noStrike">
              <a:solidFill>
                <a:srgbClr val="292929"/>
              </a:solidFill>
              <a:latin typeface="에스코어 드림 6 Bold" panose="020B0703030302020204" pitchFamily="34" charset="-127"/>
              <a:ea typeface="에스코어 드림 6 Bold" panose="020B0703030302020204" pitchFamily="34" charset="-127"/>
            </a:endParaRPr>
          </a:p>
        </p:txBody>
      </p:sp>
      <p:sp>
        <p:nvSpPr>
          <p:cNvPr id="50" name="TextBox 50"/>
          <p:cNvSpPr txBox="1"/>
          <p:nvPr/>
        </p:nvSpPr>
        <p:spPr>
          <a:xfrm>
            <a:off x="7806398" y="3062598"/>
            <a:ext cx="2633002" cy="2088072"/>
          </a:xfrm>
          <a:prstGeom prst="rect">
            <a:avLst/>
          </a:prstGeom>
        </p:spPr>
        <p:txBody>
          <a:bodyPr wrap="square" lIns="0" tIns="0" rIns="0" bIns="0" rtlCol="0" anchor="t">
            <a:spAutoFit/>
          </a:bodyPr>
          <a:lstStyle/>
          <a:p>
            <a:pPr marL="0" lvl="1" indent="0" algn="l">
              <a:lnSpc>
                <a:spcPts val="3299"/>
              </a:lnSpc>
            </a:pPr>
            <a:r>
              <a:rPr lang="en-US" sz="2199" u="none" strike="noStrike" spc="-15" err="1">
                <a:solidFill>
                  <a:srgbClr val="2B2C30"/>
                </a:solidFill>
                <a:ea typeface="Tlab 돋움 레귤러"/>
              </a:rPr>
              <a:t>데이터베이스</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latin typeface="Tlab 돋움 레귤러"/>
                <a:ea typeface="Tlab 돋움 레귤러"/>
              </a:rPr>
              <a:t>SW아키텍처</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설계</a:t>
            </a:r>
            <a:endParaRPr lang="en-US" sz="2199" u="none" strike="noStrike" spc="-15">
              <a:solidFill>
                <a:srgbClr val="2B2C30"/>
              </a:solidFill>
              <a:latin typeface="Tlab 돋움 레귤러"/>
              <a:ea typeface="Tlab 돋움 레귤러"/>
            </a:endParaRPr>
          </a:p>
          <a:p>
            <a:pPr marL="0" lvl="1" indent="0" algn="l">
              <a:lnSpc>
                <a:spcPts val="3299"/>
              </a:lnSpc>
            </a:pPr>
            <a:r>
              <a:rPr lang="en-US" sz="2199" u="none" strike="noStrike" spc="-15" err="1">
                <a:solidFill>
                  <a:srgbClr val="2B2C30"/>
                </a:solidFill>
                <a:ea typeface="Tlab 돋움 레귤러"/>
              </a:rPr>
              <a:t>여행지</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검색</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ea typeface="Tlab 돋움 레귤러"/>
              </a:rPr>
              <a:t>여행</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일정</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만들기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pPr>
            <a:r>
              <a:rPr lang="en-US" sz="2199" u="none" strike="noStrike" spc="-15" err="1">
                <a:solidFill>
                  <a:srgbClr val="2B2C30"/>
                </a:solidFill>
                <a:latin typeface="Tlab 돋움 레귤러"/>
                <a:ea typeface="Tlab 돋움 레귤러"/>
              </a:rPr>
              <a:t>마이</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페이지</a:t>
            </a:r>
            <a:r>
              <a:rPr lang="en-US" sz="2199" u="none" strike="noStrike" spc="-15">
                <a:solidFill>
                  <a:srgbClr val="2B2C30"/>
                </a:solidFill>
                <a:latin typeface="Tlab 돋움 레귤러"/>
                <a:ea typeface="Tlab 돋움 레귤러"/>
              </a:rPr>
              <a:t>(</a:t>
            </a:r>
            <a:r>
              <a:rPr lang="en-US" sz="2199" u="none" strike="noStrike" spc="-15" err="1">
                <a:solidFill>
                  <a:srgbClr val="2B2C30"/>
                </a:solidFill>
                <a:latin typeface="Tlab 돋움 레귤러"/>
                <a:ea typeface="Tlab 돋움 레귤러"/>
              </a:rPr>
              <a:t>나의</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일정</a:t>
            </a:r>
            <a:r>
              <a:rPr lang="en-US" sz="2199" u="none" strike="noStrike" spc="-15">
                <a:solidFill>
                  <a:srgbClr val="2B2C30"/>
                </a:solidFill>
                <a:latin typeface="Tlab 돋움 레귤러"/>
                <a:ea typeface="Tlab 돋움 레귤러"/>
              </a:rPr>
              <a:t>)</a:t>
            </a:r>
          </a:p>
        </p:txBody>
      </p:sp>
      <p:sp>
        <p:nvSpPr>
          <p:cNvPr id="51" name="TextBox 51"/>
          <p:cNvSpPr txBox="1"/>
          <p:nvPr/>
        </p:nvSpPr>
        <p:spPr>
          <a:xfrm>
            <a:off x="14235312" y="2631325"/>
            <a:ext cx="714401" cy="284180"/>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부팀장</a:t>
            </a:r>
            <a:endParaRPr lang="en-US" sz="1607" spc="176">
              <a:solidFill>
                <a:srgbClr val="F9F9F9"/>
              </a:solidFill>
              <a:latin typeface="TDTD강굴림" panose="020B0604020202020204" charset="-127"/>
              <a:ea typeface="TDTD강굴림" panose="020B0604020202020204" charset="-127"/>
            </a:endParaRPr>
          </a:p>
        </p:txBody>
      </p:sp>
      <p:sp>
        <p:nvSpPr>
          <p:cNvPr id="52" name="TextBox 52"/>
          <p:cNvSpPr txBox="1"/>
          <p:nvPr/>
        </p:nvSpPr>
        <p:spPr>
          <a:xfrm>
            <a:off x="13973162" y="1977779"/>
            <a:ext cx="1155148" cy="472309"/>
          </a:xfrm>
          <a:prstGeom prst="rect">
            <a:avLst/>
          </a:prstGeom>
        </p:spPr>
        <p:txBody>
          <a:bodyPr wrap="square" lIns="0" tIns="0" rIns="0" bIns="0" rtlCol="0" anchor="t">
            <a:spAutoFit/>
          </a:bodyPr>
          <a:lstStyle/>
          <a:p>
            <a:pPr marL="0" lvl="0" indent="0" algn="ctr">
              <a:lnSpc>
                <a:spcPts val="3919"/>
              </a:lnSpc>
              <a:spcBef>
                <a:spcPct val="0"/>
              </a:spcBef>
            </a:pPr>
            <a:r>
              <a:rPr lang="en-US" sz="2799" u="none" strike="noStrike" err="1">
                <a:solidFill>
                  <a:srgbClr val="292929"/>
                </a:solidFill>
                <a:latin typeface="에스코어 드림 6 Bold" panose="020B0703030302020204" pitchFamily="34" charset="-127"/>
                <a:ea typeface="에스코어 드림 6 Bold" panose="020B0703030302020204" pitchFamily="34" charset="-127"/>
              </a:rPr>
              <a:t>김재현</a:t>
            </a:r>
            <a:endParaRPr lang="en-US" sz="2799" u="none" strike="noStrike">
              <a:solidFill>
                <a:srgbClr val="292929"/>
              </a:solidFill>
              <a:latin typeface="에스코어 드림 6 Bold" panose="020B0703030302020204" pitchFamily="34" charset="-127"/>
              <a:ea typeface="에스코어 드림 6 Bold" panose="020B0703030302020204" pitchFamily="34" charset="-127"/>
            </a:endParaRPr>
          </a:p>
        </p:txBody>
      </p:sp>
      <p:sp>
        <p:nvSpPr>
          <p:cNvPr id="53" name="TextBox 53"/>
          <p:cNvSpPr txBox="1"/>
          <p:nvPr/>
        </p:nvSpPr>
        <p:spPr>
          <a:xfrm>
            <a:off x="13340058" y="3043548"/>
            <a:ext cx="2661942" cy="2087303"/>
          </a:xfrm>
          <a:prstGeom prst="rect">
            <a:avLst/>
          </a:prstGeom>
        </p:spPr>
        <p:txBody>
          <a:bodyPr wrap="square" lIns="0" tIns="0" rIns="0" bIns="0" rtlCol="0" anchor="t">
            <a:spAutoFit/>
          </a:bodyPr>
          <a:lstStyle/>
          <a:p>
            <a:pPr marL="0" lvl="1" indent="0" algn="l">
              <a:lnSpc>
                <a:spcPts val="3299"/>
              </a:lnSpc>
              <a:spcBef>
                <a:spcPct val="0"/>
              </a:spcBef>
            </a:pPr>
            <a:r>
              <a:rPr lang="en-US" sz="2199" u="none" strike="noStrike" spc="-15" err="1">
                <a:solidFill>
                  <a:srgbClr val="2B2C30"/>
                </a:solidFill>
                <a:ea typeface="Tlab 돋움 레귤러"/>
              </a:rPr>
              <a:t>요구사항</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정의서</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설계</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여행지</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검색</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여행</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일정</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만들기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r>
              <a:rPr lang="en-US" sz="2199" u="none" strike="noStrike" spc="-15">
                <a:solidFill>
                  <a:srgbClr val="2B2C30"/>
                </a:solidFill>
                <a:ea typeface="Tlab 돋움 레귤러"/>
              </a:rPr>
              <a:t> </a:t>
            </a:r>
          </a:p>
          <a:p>
            <a:pPr marL="0" lvl="1" indent="0" algn="l">
              <a:lnSpc>
                <a:spcPts val="3299"/>
              </a:lnSpc>
              <a:spcBef>
                <a:spcPct val="0"/>
              </a:spcBef>
            </a:pPr>
            <a:r>
              <a:rPr lang="en-US" sz="2199" u="none" strike="noStrike" spc="-15" err="1">
                <a:solidFill>
                  <a:srgbClr val="2B2C30"/>
                </a:solidFill>
                <a:latin typeface="Tlab 돋움 레귤러"/>
                <a:ea typeface="Tlab 돋움 레귤러"/>
              </a:rPr>
              <a:t>관리자</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페이지</a:t>
            </a:r>
            <a:r>
              <a:rPr lang="en-US" sz="2199" u="none" strike="noStrike" spc="-15">
                <a:solidFill>
                  <a:srgbClr val="2B2C30"/>
                </a:solidFill>
                <a:latin typeface="Tlab 돋움 레귤러"/>
                <a:ea typeface="Tlab 돋움 레귤러"/>
              </a:rPr>
              <a:t>(</a:t>
            </a:r>
            <a:r>
              <a:rPr lang="en-US" sz="2199" u="none" strike="noStrike" spc="-15" err="1">
                <a:solidFill>
                  <a:srgbClr val="2B2C30"/>
                </a:solidFill>
                <a:latin typeface="Tlab 돋움 레귤러"/>
                <a:ea typeface="Tlab 돋움 레귤러"/>
              </a:rPr>
              <a:t>시각화</a:t>
            </a:r>
            <a:r>
              <a:rPr lang="en-US" sz="2199" u="none" strike="noStrike" spc="-15">
                <a:solidFill>
                  <a:srgbClr val="2B2C30"/>
                </a:solidFill>
                <a:latin typeface="Tlab 돋움 레귤러"/>
                <a:ea typeface="Tlab 돋움 레귤러"/>
              </a:rPr>
              <a:t>)</a:t>
            </a:r>
          </a:p>
          <a:p>
            <a:pPr marL="0" lvl="1" indent="0" algn="l">
              <a:lnSpc>
                <a:spcPts val="3299"/>
              </a:lnSpc>
              <a:spcBef>
                <a:spcPct val="0"/>
              </a:spcBef>
            </a:pPr>
            <a:r>
              <a:rPr lang="en-US" sz="2199" u="none" strike="noStrike" spc="-15" err="1">
                <a:solidFill>
                  <a:srgbClr val="2B2C30"/>
                </a:solidFill>
                <a:ea typeface="Tlab 돋움 레귤러"/>
              </a:rPr>
              <a:t>시연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동영상</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제작</a:t>
            </a:r>
            <a:endParaRPr lang="en-US" sz="2199" u="none" strike="noStrike" spc="-15">
              <a:solidFill>
                <a:srgbClr val="2B2C30"/>
              </a:solidFill>
              <a:ea typeface="Tlab 돋움 레귤러"/>
            </a:endParaRPr>
          </a:p>
        </p:txBody>
      </p:sp>
      <p:sp>
        <p:nvSpPr>
          <p:cNvPr id="54" name="TextBox 54"/>
          <p:cNvSpPr txBox="1"/>
          <p:nvPr/>
        </p:nvSpPr>
        <p:spPr>
          <a:xfrm>
            <a:off x="14387769" y="6709589"/>
            <a:ext cx="478389" cy="284180"/>
          </a:xfrm>
          <a:prstGeom prst="rect">
            <a:avLst/>
          </a:prstGeom>
        </p:spPr>
        <p:txBody>
          <a:bodyPr wrap="square" lIns="0" tIns="0" rIns="0" bIns="0" rtlCol="0" anchor="t">
            <a:spAutoFit/>
          </a:bodyPr>
          <a:lstStyle/>
          <a:p>
            <a:pPr marL="0" lvl="0" indent="0" algn="ctr">
              <a:lnSpc>
                <a:spcPts val="2250"/>
              </a:lnSpc>
              <a:spcBef>
                <a:spcPct val="0"/>
              </a:spcBef>
            </a:pPr>
            <a:r>
              <a:rPr lang="en-US" spc="176" err="1">
                <a:solidFill>
                  <a:srgbClr val="F9F9F9"/>
                </a:solidFill>
                <a:latin typeface="TDTD강굴림" panose="020B0604020202020204" charset="-127"/>
                <a:ea typeface="TDTD강굴림" panose="020B0604020202020204" charset="-127"/>
              </a:rPr>
              <a:t>팀장</a:t>
            </a:r>
            <a:endParaRPr lang="en-US" spc="176">
              <a:solidFill>
                <a:srgbClr val="F9F9F9"/>
              </a:solidFill>
              <a:latin typeface="TDTD강굴림" panose="020B0604020202020204" charset="-127"/>
              <a:ea typeface="TDTD강굴림" panose="020B0604020202020204" charset="-127"/>
            </a:endParaRPr>
          </a:p>
        </p:txBody>
      </p:sp>
      <p:sp>
        <p:nvSpPr>
          <p:cNvPr id="55" name="TextBox 55"/>
          <p:cNvSpPr txBox="1"/>
          <p:nvPr/>
        </p:nvSpPr>
        <p:spPr>
          <a:xfrm>
            <a:off x="14061174" y="6049247"/>
            <a:ext cx="1067136" cy="472309"/>
          </a:xfrm>
          <a:prstGeom prst="rect">
            <a:avLst/>
          </a:prstGeom>
        </p:spPr>
        <p:txBody>
          <a:bodyPr wrap="square" lIns="0" tIns="0" rIns="0" bIns="0" rtlCol="0" anchor="t">
            <a:spAutoFit/>
          </a:bodyPr>
          <a:lstStyle/>
          <a:p>
            <a:pPr marL="0" lvl="0" indent="0" algn="ctr">
              <a:lnSpc>
                <a:spcPts val="3919"/>
              </a:lnSpc>
              <a:spcBef>
                <a:spcPct val="0"/>
              </a:spcBef>
            </a:pPr>
            <a:r>
              <a:rPr lang="en-US" sz="2799" u="none" strike="noStrike" err="1">
                <a:solidFill>
                  <a:srgbClr val="292929"/>
                </a:solidFill>
                <a:latin typeface="에스코어 드림 6 Bold" panose="020B0703030302020204" pitchFamily="34" charset="-127"/>
                <a:ea typeface="에스코어 드림 6 Bold" panose="020B0703030302020204" pitchFamily="34" charset="-127"/>
              </a:rPr>
              <a:t>최정민</a:t>
            </a:r>
            <a:endParaRPr lang="en-US" sz="2799" u="none" strike="noStrike">
              <a:solidFill>
                <a:srgbClr val="292929"/>
              </a:solidFill>
              <a:latin typeface="에스코어 드림 6 Bold" panose="020B0703030302020204" pitchFamily="34" charset="-127"/>
              <a:ea typeface="에스코어 드림 6 Bold" panose="020B0703030302020204" pitchFamily="34" charset="-127"/>
            </a:endParaRPr>
          </a:p>
        </p:txBody>
      </p:sp>
      <p:sp>
        <p:nvSpPr>
          <p:cNvPr id="56" name="TextBox 56"/>
          <p:cNvSpPr txBox="1"/>
          <p:nvPr/>
        </p:nvSpPr>
        <p:spPr>
          <a:xfrm>
            <a:off x="13147909" y="7121480"/>
            <a:ext cx="2900330" cy="2020544"/>
          </a:xfrm>
          <a:prstGeom prst="rect">
            <a:avLst/>
          </a:prstGeom>
        </p:spPr>
        <p:txBody>
          <a:bodyPr lIns="0" tIns="0" rIns="0" bIns="0" rtlCol="0" anchor="t">
            <a:spAutoFit/>
          </a:bodyPr>
          <a:lstStyle/>
          <a:p>
            <a:pPr marL="0" lvl="1" indent="0" algn="l">
              <a:lnSpc>
                <a:spcPts val="3299"/>
              </a:lnSpc>
              <a:spcBef>
                <a:spcPct val="0"/>
              </a:spcBef>
            </a:pPr>
            <a:r>
              <a:rPr lang="en-US" sz="2199" u="none" strike="noStrike" spc="-15" err="1">
                <a:solidFill>
                  <a:srgbClr val="2B2C30"/>
                </a:solidFill>
                <a:latin typeface="Tlab 돋움 레귤러"/>
                <a:ea typeface="Tlab 돋움 레귤러"/>
              </a:rPr>
              <a:t>개발일정</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프로세스</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설계</a:t>
            </a:r>
            <a:endParaRPr lang="en-US" sz="2199" u="none" strike="noStrike" spc="-15">
              <a:solidFill>
                <a:srgbClr val="2B2C30"/>
              </a:solidFill>
              <a:latin typeface="Tlab 돋움 레귤러"/>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통합테스트</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시나리오</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작성</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latin typeface="Tlab 돋움 레귤러"/>
                <a:ea typeface="Tlab 돋움 레귤러"/>
              </a:rPr>
              <a:t>네이버</a:t>
            </a:r>
            <a:r>
              <a:rPr lang="en-US" sz="2199" u="none" strike="noStrike" spc="-15">
                <a:solidFill>
                  <a:srgbClr val="2B2C30"/>
                </a:solidFill>
                <a:latin typeface="Tlab 돋움 레귤러"/>
                <a:ea typeface="Tlab 돋움 레귤러"/>
              </a:rPr>
              <a:t> </a:t>
            </a:r>
            <a:r>
              <a:rPr lang="en-US" sz="2199" u="none" strike="noStrike" spc="-15" err="1">
                <a:solidFill>
                  <a:srgbClr val="2B2C30"/>
                </a:solidFill>
                <a:latin typeface="Tlab 돋움 레귤러"/>
                <a:ea typeface="Tlab 돋움 레귤러"/>
              </a:rPr>
              <a:t>지도</a:t>
            </a:r>
            <a:r>
              <a:rPr lang="en-US" sz="2199" u="none" strike="noStrike" spc="-15">
                <a:solidFill>
                  <a:srgbClr val="2B2C30"/>
                </a:solidFill>
                <a:latin typeface="Tlab 돋움 레귤러"/>
                <a:ea typeface="Tlab 돋움 레귤러"/>
              </a:rPr>
              <a:t> API</a:t>
            </a:r>
          </a:p>
          <a:p>
            <a:pPr marL="0" lvl="1" indent="0" algn="l">
              <a:lnSpc>
                <a:spcPts val="3299"/>
              </a:lnSpc>
              <a:spcBef>
                <a:spcPct val="0"/>
              </a:spcBef>
            </a:pPr>
            <a:r>
              <a:rPr lang="en-US" sz="2199" u="none" strike="noStrike" spc="-15" err="1">
                <a:solidFill>
                  <a:srgbClr val="2B2C30"/>
                </a:solidFill>
                <a:ea typeface="Tlab 돋움 레귤러"/>
              </a:rPr>
              <a:t>여행</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일정</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만들기</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구현</a:t>
            </a:r>
            <a:endParaRPr lang="en-US" sz="2199" u="none" strike="noStrike" spc="-15">
              <a:solidFill>
                <a:srgbClr val="2B2C30"/>
              </a:solidFill>
              <a:ea typeface="Tlab 돋움 레귤러"/>
            </a:endParaRPr>
          </a:p>
          <a:p>
            <a:pPr marL="0" lvl="1" indent="0" algn="l">
              <a:lnSpc>
                <a:spcPts val="3299"/>
              </a:lnSpc>
              <a:spcBef>
                <a:spcPct val="0"/>
              </a:spcBef>
            </a:pPr>
            <a:r>
              <a:rPr lang="en-US" sz="2199" u="none" strike="noStrike" spc="-15" err="1">
                <a:solidFill>
                  <a:srgbClr val="2B2C30"/>
                </a:solidFill>
                <a:ea typeface="Tlab 돋움 레귤러"/>
              </a:rPr>
              <a:t>개발</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프로그램</a:t>
            </a:r>
            <a:r>
              <a:rPr lang="en-US" sz="2199" u="none" strike="noStrike" spc="-15">
                <a:solidFill>
                  <a:srgbClr val="2B2C30"/>
                </a:solidFill>
                <a:ea typeface="Tlab 돋움 레귤러"/>
              </a:rPr>
              <a:t> </a:t>
            </a:r>
            <a:r>
              <a:rPr lang="en-US" sz="2199" u="none" strike="noStrike" spc="-15" err="1">
                <a:solidFill>
                  <a:srgbClr val="2B2C30"/>
                </a:solidFill>
                <a:ea typeface="Tlab 돋움 레귤러"/>
              </a:rPr>
              <a:t>통합</a:t>
            </a:r>
            <a:endParaRPr lang="en-US" sz="2199" u="none" strike="noStrike" spc="-15">
              <a:solidFill>
                <a:srgbClr val="2B2C30"/>
              </a:solidFill>
              <a:ea typeface="Tlab 돋움 레귤러"/>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30" b="-30802"/>
            </a:stretch>
          </a:blipFill>
        </p:spPr>
      </p:sp>
      <p:sp>
        <p:nvSpPr>
          <p:cNvPr id="3" name="TextBox 3"/>
          <p:cNvSpPr txBox="1"/>
          <p:nvPr/>
        </p:nvSpPr>
        <p:spPr>
          <a:xfrm>
            <a:off x="1935416" y="2031153"/>
            <a:ext cx="12081793" cy="622935"/>
          </a:xfrm>
          <a:prstGeom prst="rect">
            <a:avLst/>
          </a:prstGeom>
        </p:spPr>
        <p:txBody>
          <a:bodyPr lIns="0" tIns="0" rIns="0" bIns="0" rtlCol="0" anchor="t">
            <a:spAutoFit/>
          </a:bodyPr>
          <a:lstStyle/>
          <a:p>
            <a:pPr algn="l">
              <a:lnSpc>
                <a:spcPts val="5040"/>
              </a:lnSpc>
            </a:pPr>
            <a:r>
              <a:rPr lang="en-US" sz="3600" spc="36">
                <a:solidFill>
                  <a:srgbClr val="FFFFFF"/>
                </a:solidFill>
                <a:latin typeface="Garet"/>
              </a:rPr>
              <a:t>LOCATION 3</a:t>
            </a:r>
          </a:p>
        </p:txBody>
      </p:sp>
      <p:sp>
        <p:nvSpPr>
          <p:cNvPr id="5" name="TextBox 4">
            <a:extLst>
              <a:ext uri="{FF2B5EF4-FFF2-40B4-BE49-F238E27FC236}">
                <a16:creationId xmlns:a16="http://schemas.microsoft.com/office/drawing/2014/main" id="{9E9AD508-4BF0-4E55-BE4A-2FF60985A798}"/>
              </a:ext>
            </a:extLst>
          </p:cNvPr>
          <p:cNvSpPr txBox="1"/>
          <p:nvPr/>
        </p:nvSpPr>
        <p:spPr>
          <a:xfrm>
            <a:off x="1632722" y="3122084"/>
            <a:ext cx="15836812" cy="4796185"/>
          </a:xfrm>
          <a:prstGeom prst="rect">
            <a:avLst/>
          </a:prstGeom>
          <a:effectLst>
            <a:outerShdw blurRad="317500" dist="88900" dir="2700000" algn="tl" rotWithShape="0">
              <a:prstClr val="black">
                <a:alpha val="40000"/>
              </a:prstClr>
            </a:outerShdw>
          </a:effectLst>
        </p:spPr>
        <p:txBody>
          <a:bodyPr wrap="square" lIns="0" tIns="0" rIns="0" bIns="0" rtlCol="0" anchor="t">
            <a:spAutoFit/>
          </a:bodyPr>
          <a:lstStyle/>
          <a:p>
            <a:pPr algn="l">
              <a:lnSpc>
                <a:spcPts val="18700"/>
              </a:lnSpc>
            </a:pPr>
            <a:r>
              <a:rPr lang="en-US" altLang="ko-KR" sz="17000" err="1">
                <a:solidFill>
                  <a:srgbClr val="FFFFFF"/>
                </a:solidFill>
                <a:ea typeface="210 다락방"/>
              </a:rPr>
              <a:t>프로젝트</a:t>
            </a:r>
            <a:endParaRPr lang="en-US" altLang="ko-KR" sz="17000">
              <a:solidFill>
                <a:srgbClr val="FFFFFF"/>
              </a:solidFill>
              <a:ea typeface="210 다락방"/>
            </a:endParaRPr>
          </a:p>
          <a:p>
            <a:pPr algn="l">
              <a:lnSpc>
                <a:spcPts val="18700"/>
              </a:lnSpc>
            </a:pPr>
            <a:r>
              <a:rPr lang="en-US" altLang="ko-KR" sz="17000" err="1">
                <a:solidFill>
                  <a:srgbClr val="FFFFFF"/>
                </a:solidFill>
                <a:ea typeface="210 다락방"/>
              </a:rPr>
              <a:t>수행절차</a:t>
            </a:r>
            <a:r>
              <a:rPr lang="en-US" altLang="ko-KR" sz="17000">
                <a:solidFill>
                  <a:srgbClr val="FFFFFF"/>
                </a:solidFill>
                <a:ea typeface="210 다락방"/>
              </a:rPr>
              <a:t> 및 </a:t>
            </a:r>
            <a:r>
              <a:rPr lang="en-US" altLang="ko-KR" sz="17000" err="1">
                <a:solidFill>
                  <a:srgbClr val="FFFFFF"/>
                </a:solidFill>
                <a:ea typeface="210 다락방"/>
              </a:rPr>
              <a:t>방법</a:t>
            </a:r>
            <a:endParaRPr lang="en-US" altLang="ko-KR" sz="17000">
              <a:solidFill>
                <a:srgbClr val="FFFFFF"/>
              </a:solidFill>
              <a:ea typeface="210 다락방"/>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4401" y="1167749"/>
            <a:ext cx="17119199" cy="8897821"/>
          </a:xfrm>
          <a:custGeom>
            <a:avLst/>
            <a:gdLst/>
            <a:ahLst/>
            <a:cxnLst/>
            <a:rect l="l" t="t" r="r" b="b"/>
            <a:pathLst>
              <a:path w="17119199" h="8897821">
                <a:moveTo>
                  <a:pt x="0" y="0"/>
                </a:moveTo>
                <a:lnTo>
                  <a:pt x="17119198" y="0"/>
                </a:lnTo>
                <a:lnTo>
                  <a:pt x="17119198" y="8897821"/>
                </a:lnTo>
                <a:lnTo>
                  <a:pt x="0" y="8897821"/>
                </a:lnTo>
                <a:lnTo>
                  <a:pt x="0" y="0"/>
                </a:lnTo>
                <a:close/>
              </a:path>
            </a:pathLst>
          </a:custGeom>
          <a:blipFill>
            <a:blip r:embed="rId2"/>
            <a:stretch>
              <a:fillRect/>
            </a:stretch>
          </a:blipFill>
          <a:ln w="19050" cap="sq">
            <a:solidFill>
              <a:srgbClr val="000000"/>
            </a:solidFill>
            <a:prstDash val="solid"/>
            <a:miter/>
          </a:ln>
        </p:spPr>
      </p:sp>
      <p:grpSp>
        <p:nvGrpSpPr>
          <p:cNvPr id="3" name="Group 3"/>
          <p:cNvGrpSpPr/>
          <p:nvPr/>
        </p:nvGrpSpPr>
        <p:grpSpPr>
          <a:xfrm>
            <a:off x="8854992" y="2788705"/>
            <a:ext cx="3201813" cy="834235"/>
            <a:chOff x="0" y="0"/>
            <a:chExt cx="2485888" cy="647700"/>
          </a:xfrm>
        </p:grpSpPr>
        <p:sp>
          <p:nvSpPr>
            <p:cNvPr id="4" name="Freeform 4"/>
            <p:cNvSpPr/>
            <p:nvPr/>
          </p:nvSpPr>
          <p:spPr>
            <a:xfrm>
              <a:off x="0" y="0"/>
              <a:ext cx="2485899" cy="647700"/>
            </a:xfrm>
            <a:custGeom>
              <a:avLst/>
              <a:gdLst/>
              <a:ahLst/>
              <a:cxnLst/>
              <a:rect l="l" t="t" r="r" b="b"/>
              <a:pathLst>
                <a:path w="2485899" h="647700">
                  <a:moveTo>
                    <a:pt x="2174957" y="0"/>
                  </a:moveTo>
                  <a:lnTo>
                    <a:pt x="282407" y="0"/>
                  </a:lnTo>
                  <a:cubicBezTo>
                    <a:pt x="126426" y="0"/>
                    <a:pt x="0" y="123512"/>
                    <a:pt x="0" y="241300"/>
                  </a:cubicBezTo>
                  <a:cubicBezTo>
                    <a:pt x="0" y="322669"/>
                    <a:pt x="66279" y="417810"/>
                    <a:pt x="162037" y="461951"/>
                  </a:cubicBezTo>
                  <a:lnTo>
                    <a:pt x="162037" y="647700"/>
                  </a:lnTo>
                  <a:lnTo>
                    <a:pt x="353844" y="488232"/>
                  </a:lnTo>
                  <a:lnTo>
                    <a:pt x="2174957" y="488232"/>
                  </a:lnTo>
                  <a:cubicBezTo>
                    <a:pt x="2359450" y="488232"/>
                    <a:pt x="2485888" y="364720"/>
                    <a:pt x="2485888" y="241300"/>
                  </a:cubicBezTo>
                  <a:cubicBezTo>
                    <a:pt x="2485899" y="123512"/>
                    <a:pt x="2359450" y="0"/>
                    <a:pt x="2174957" y="0"/>
                  </a:cubicBezTo>
                  <a:close/>
                </a:path>
              </a:pathLst>
            </a:custGeom>
            <a:solidFill>
              <a:srgbClr val="FFFAF9"/>
            </a:solidFill>
            <a:ln w="19050" cap="sq">
              <a:solidFill>
                <a:srgbClr val="000000"/>
              </a:solidFill>
              <a:prstDash val="solid"/>
              <a:miter/>
            </a:ln>
          </p:spPr>
        </p:sp>
        <p:sp>
          <p:nvSpPr>
            <p:cNvPr id="5" name="TextBox 5"/>
            <p:cNvSpPr txBox="1"/>
            <p:nvPr/>
          </p:nvSpPr>
          <p:spPr>
            <a:xfrm>
              <a:off x="0" y="28575"/>
              <a:ext cx="2485888" cy="428625"/>
            </a:xfrm>
            <a:prstGeom prst="rect">
              <a:avLst/>
            </a:prstGeom>
          </p:spPr>
          <p:txBody>
            <a:bodyPr lIns="50800" tIns="50800" rIns="50800" bIns="50800" rtlCol="0" anchor="ctr"/>
            <a:lstStyle/>
            <a:p>
              <a:pPr algn="ctr">
                <a:lnSpc>
                  <a:spcPts val="2342"/>
                </a:lnSpc>
              </a:pPr>
              <a:r>
                <a:rPr lang="en-US" sz="1951" spc="-146">
                  <a:solidFill>
                    <a:srgbClr val="000000"/>
                  </a:solidFill>
                  <a:ea typeface="윤고딕"/>
                </a:rPr>
                <a:t>팀원간 의견 조율로 인한 지연</a:t>
              </a:r>
            </a:p>
          </p:txBody>
        </p:sp>
      </p:grpSp>
      <p:grpSp>
        <p:nvGrpSpPr>
          <p:cNvPr id="6" name="Group 6"/>
          <p:cNvGrpSpPr/>
          <p:nvPr/>
        </p:nvGrpSpPr>
        <p:grpSpPr>
          <a:xfrm>
            <a:off x="9645434" y="3713708"/>
            <a:ext cx="4822741" cy="834235"/>
            <a:chOff x="0" y="0"/>
            <a:chExt cx="3744377" cy="647700"/>
          </a:xfrm>
        </p:grpSpPr>
        <p:sp>
          <p:nvSpPr>
            <p:cNvPr id="7" name="Freeform 7"/>
            <p:cNvSpPr/>
            <p:nvPr/>
          </p:nvSpPr>
          <p:spPr>
            <a:xfrm>
              <a:off x="0" y="0"/>
              <a:ext cx="3744389" cy="647700"/>
            </a:xfrm>
            <a:custGeom>
              <a:avLst/>
              <a:gdLst/>
              <a:ahLst/>
              <a:cxnLst/>
              <a:rect l="l" t="t" r="r" b="b"/>
              <a:pathLst>
                <a:path w="3744389" h="647700">
                  <a:moveTo>
                    <a:pt x="3412007" y="0"/>
                  </a:moveTo>
                  <a:lnTo>
                    <a:pt x="282407" y="0"/>
                  </a:lnTo>
                  <a:cubicBezTo>
                    <a:pt x="126426" y="0"/>
                    <a:pt x="0" y="123512"/>
                    <a:pt x="0" y="241300"/>
                  </a:cubicBezTo>
                  <a:cubicBezTo>
                    <a:pt x="0" y="322669"/>
                    <a:pt x="66279" y="417810"/>
                    <a:pt x="162037" y="461951"/>
                  </a:cubicBezTo>
                  <a:lnTo>
                    <a:pt x="162037" y="647700"/>
                  </a:lnTo>
                  <a:lnTo>
                    <a:pt x="353844" y="488232"/>
                  </a:lnTo>
                  <a:lnTo>
                    <a:pt x="3412007" y="488232"/>
                  </a:lnTo>
                  <a:cubicBezTo>
                    <a:pt x="3617940" y="488232"/>
                    <a:pt x="3744377" y="364720"/>
                    <a:pt x="3744377" y="241300"/>
                  </a:cubicBezTo>
                  <a:cubicBezTo>
                    <a:pt x="3744389" y="123512"/>
                    <a:pt x="3617940" y="0"/>
                    <a:pt x="3412007" y="0"/>
                  </a:cubicBezTo>
                  <a:close/>
                </a:path>
              </a:pathLst>
            </a:custGeom>
            <a:solidFill>
              <a:srgbClr val="FFFAF9"/>
            </a:solidFill>
            <a:ln w="19050" cap="sq">
              <a:solidFill>
                <a:srgbClr val="000000"/>
              </a:solidFill>
              <a:prstDash val="solid"/>
              <a:miter/>
            </a:ln>
          </p:spPr>
        </p:sp>
        <p:sp>
          <p:nvSpPr>
            <p:cNvPr id="8" name="TextBox 8"/>
            <p:cNvSpPr txBox="1"/>
            <p:nvPr/>
          </p:nvSpPr>
          <p:spPr>
            <a:xfrm>
              <a:off x="0" y="28575"/>
              <a:ext cx="3744377" cy="428625"/>
            </a:xfrm>
            <a:prstGeom prst="rect">
              <a:avLst/>
            </a:prstGeom>
          </p:spPr>
          <p:txBody>
            <a:bodyPr lIns="50800" tIns="50800" rIns="50800" bIns="50800" rtlCol="0" anchor="ctr"/>
            <a:lstStyle/>
            <a:p>
              <a:pPr algn="ctr">
                <a:lnSpc>
                  <a:spcPts val="2342"/>
                </a:lnSpc>
              </a:pPr>
              <a:r>
                <a:rPr lang="en-US" sz="1951" spc="-146">
                  <a:solidFill>
                    <a:srgbClr val="000000"/>
                  </a:solidFill>
                  <a:latin typeface="윤고딕"/>
                  <a:ea typeface="윤고딕"/>
                </a:rPr>
                <a:t>사용자 경험(UX) 최적화를 위한 추가 검토와 수정</a:t>
              </a:r>
            </a:p>
          </p:txBody>
        </p:sp>
      </p:grpSp>
      <p:grpSp>
        <p:nvGrpSpPr>
          <p:cNvPr id="9" name="Group 9"/>
          <p:cNvGrpSpPr/>
          <p:nvPr/>
        </p:nvGrpSpPr>
        <p:grpSpPr>
          <a:xfrm rot="-10800000">
            <a:off x="5542935" y="7097292"/>
            <a:ext cx="3916296" cy="831470"/>
            <a:chOff x="0" y="0"/>
            <a:chExt cx="3110121" cy="660311"/>
          </a:xfrm>
        </p:grpSpPr>
        <p:sp>
          <p:nvSpPr>
            <p:cNvPr id="10" name="Freeform 10"/>
            <p:cNvSpPr/>
            <p:nvPr/>
          </p:nvSpPr>
          <p:spPr>
            <a:xfrm>
              <a:off x="0" y="0"/>
              <a:ext cx="3110133" cy="660311"/>
            </a:xfrm>
            <a:custGeom>
              <a:avLst/>
              <a:gdLst/>
              <a:ahLst/>
              <a:cxnLst/>
              <a:rect l="l" t="t" r="r" b="b"/>
              <a:pathLst>
                <a:path w="3110133" h="660311">
                  <a:moveTo>
                    <a:pt x="2788556" y="0"/>
                  </a:moveTo>
                  <a:lnTo>
                    <a:pt x="282407" y="0"/>
                  </a:lnTo>
                  <a:cubicBezTo>
                    <a:pt x="126426" y="0"/>
                    <a:pt x="0" y="123512"/>
                    <a:pt x="0" y="248166"/>
                  </a:cubicBezTo>
                  <a:cubicBezTo>
                    <a:pt x="0" y="335280"/>
                    <a:pt x="66279" y="430420"/>
                    <a:pt x="162037" y="474562"/>
                  </a:cubicBezTo>
                  <a:lnTo>
                    <a:pt x="162037" y="660311"/>
                  </a:lnTo>
                  <a:lnTo>
                    <a:pt x="353844" y="500843"/>
                  </a:lnTo>
                  <a:lnTo>
                    <a:pt x="2788556" y="500843"/>
                  </a:lnTo>
                  <a:cubicBezTo>
                    <a:pt x="2983684" y="500843"/>
                    <a:pt x="3110121" y="377331"/>
                    <a:pt x="3110121" y="248163"/>
                  </a:cubicBezTo>
                  <a:cubicBezTo>
                    <a:pt x="3110133" y="123512"/>
                    <a:pt x="2983684" y="0"/>
                    <a:pt x="2788556" y="0"/>
                  </a:cubicBezTo>
                  <a:close/>
                </a:path>
              </a:pathLst>
            </a:custGeom>
            <a:solidFill>
              <a:srgbClr val="FFFAF9"/>
            </a:solidFill>
            <a:ln w="19050" cap="sq">
              <a:solidFill>
                <a:srgbClr val="000000"/>
              </a:solidFill>
              <a:prstDash val="solid"/>
              <a:miter/>
            </a:ln>
          </p:spPr>
        </p:sp>
        <p:sp>
          <p:nvSpPr>
            <p:cNvPr id="11" name="TextBox 11"/>
            <p:cNvSpPr txBox="1"/>
            <p:nvPr/>
          </p:nvSpPr>
          <p:spPr>
            <a:xfrm>
              <a:off x="0" y="28575"/>
              <a:ext cx="3110121" cy="441236"/>
            </a:xfrm>
            <a:prstGeom prst="rect">
              <a:avLst/>
            </a:prstGeom>
          </p:spPr>
          <p:txBody>
            <a:bodyPr lIns="50800" tIns="50800" rIns="50800" bIns="50800" rtlCol="0" anchor="ctr"/>
            <a:lstStyle/>
            <a:p>
              <a:pPr algn="ctr">
                <a:lnSpc>
                  <a:spcPts val="2342"/>
                </a:lnSpc>
              </a:pPr>
              <a:endParaRPr/>
            </a:p>
          </p:txBody>
        </p:sp>
      </p:grpSp>
      <p:sp>
        <p:nvSpPr>
          <p:cNvPr id="12" name="TextBox 12"/>
          <p:cNvSpPr txBox="1"/>
          <p:nvPr/>
        </p:nvSpPr>
        <p:spPr>
          <a:xfrm>
            <a:off x="0" y="372583"/>
            <a:ext cx="8854992" cy="795166"/>
          </a:xfrm>
          <a:prstGeom prst="rect">
            <a:avLst/>
          </a:prstGeom>
        </p:spPr>
        <p:txBody>
          <a:bodyPr lIns="0" tIns="0" rIns="0" bIns="0" rtlCol="0" anchor="t">
            <a:spAutoFit/>
          </a:bodyPr>
          <a:lstStyle/>
          <a:p>
            <a:pPr marL="0" lvl="0" indent="0" algn="ctr">
              <a:lnSpc>
                <a:spcPts val="5600"/>
              </a:lnSpc>
              <a:spcBef>
                <a:spcPct val="0"/>
              </a:spcBef>
            </a:pPr>
            <a:r>
              <a:rPr lang="en-US" sz="5600" spc="-168">
                <a:solidFill>
                  <a:srgbClr val="2B2C30"/>
                </a:solidFill>
                <a:latin typeface="윤고딕 Bold"/>
                <a:ea typeface="윤고딕 Bold"/>
              </a:rPr>
              <a:t>3.1 진행 절차 및 활동내용</a:t>
            </a:r>
          </a:p>
        </p:txBody>
      </p:sp>
      <p:sp>
        <p:nvSpPr>
          <p:cNvPr id="13" name="TextBox 13"/>
          <p:cNvSpPr txBox="1"/>
          <p:nvPr/>
        </p:nvSpPr>
        <p:spPr>
          <a:xfrm>
            <a:off x="584401" y="10065570"/>
            <a:ext cx="17119199" cy="219075"/>
          </a:xfrm>
          <a:prstGeom prst="rect">
            <a:avLst/>
          </a:prstGeom>
        </p:spPr>
        <p:txBody>
          <a:bodyPr lIns="0" tIns="0" rIns="0" bIns="0" rtlCol="0" anchor="t">
            <a:spAutoFit/>
          </a:bodyPr>
          <a:lstStyle/>
          <a:p>
            <a:pPr algn="ctr">
              <a:lnSpc>
                <a:spcPts val="1742"/>
              </a:lnSpc>
              <a:spcBef>
                <a:spcPct val="0"/>
              </a:spcBef>
            </a:pPr>
            <a:r>
              <a:rPr lang="en-US" sz="1451" spc="-108">
                <a:solidFill>
                  <a:srgbClr val="2B2C30"/>
                </a:solidFill>
                <a:ea typeface="윤고딕"/>
              </a:rPr>
              <a:t>단락 텍스트</a:t>
            </a:r>
          </a:p>
        </p:txBody>
      </p:sp>
      <p:sp>
        <p:nvSpPr>
          <p:cNvPr id="14" name="TextBox 14"/>
          <p:cNvSpPr txBox="1"/>
          <p:nvPr/>
        </p:nvSpPr>
        <p:spPr>
          <a:xfrm>
            <a:off x="5844440" y="7503502"/>
            <a:ext cx="3313287" cy="304800"/>
          </a:xfrm>
          <a:prstGeom prst="rect">
            <a:avLst/>
          </a:prstGeom>
        </p:spPr>
        <p:txBody>
          <a:bodyPr lIns="0" tIns="0" rIns="0" bIns="0" rtlCol="0" anchor="t">
            <a:spAutoFit/>
          </a:bodyPr>
          <a:lstStyle/>
          <a:p>
            <a:pPr algn="ctr">
              <a:lnSpc>
                <a:spcPts val="2340"/>
              </a:lnSpc>
              <a:spcBef>
                <a:spcPct val="0"/>
              </a:spcBef>
            </a:pPr>
            <a:r>
              <a:rPr lang="en-US" sz="1950" spc="-146">
                <a:solidFill>
                  <a:srgbClr val="2B2C30"/>
                </a:solidFill>
                <a:ea typeface="윤고딕"/>
              </a:rPr>
              <a:t>기술적 구현이 예상보다 복잡함</a:t>
            </a:r>
          </a:p>
        </p:txBody>
      </p:sp>
      <p:grpSp>
        <p:nvGrpSpPr>
          <p:cNvPr id="15" name="Group 15"/>
          <p:cNvGrpSpPr/>
          <p:nvPr/>
        </p:nvGrpSpPr>
        <p:grpSpPr>
          <a:xfrm rot="-10800000">
            <a:off x="6539602" y="8521201"/>
            <a:ext cx="3916296" cy="1043263"/>
            <a:chOff x="0" y="0"/>
            <a:chExt cx="3110121" cy="828506"/>
          </a:xfrm>
        </p:grpSpPr>
        <p:sp>
          <p:nvSpPr>
            <p:cNvPr id="16" name="Freeform 16"/>
            <p:cNvSpPr/>
            <p:nvPr/>
          </p:nvSpPr>
          <p:spPr>
            <a:xfrm>
              <a:off x="0" y="0"/>
              <a:ext cx="3110133" cy="828506"/>
            </a:xfrm>
            <a:custGeom>
              <a:avLst/>
              <a:gdLst/>
              <a:ahLst/>
              <a:cxnLst/>
              <a:rect l="l" t="t" r="r" b="b"/>
              <a:pathLst>
                <a:path w="3110133" h="828506">
                  <a:moveTo>
                    <a:pt x="2788556" y="0"/>
                  </a:moveTo>
                  <a:lnTo>
                    <a:pt x="282407" y="0"/>
                  </a:lnTo>
                  <a:cubicBezTo>
                    <a:pt x="126426" y="0"/>
                    <a:pt x="0" y="123512"/>
                    <a:pt x="0" y="339735"/>
                  </a:cubicBezTo>
                  <a:cubicBezTo>
                    <a:pt x="0" y="503475"/>
                    <a:pt x="66279" y="598616"/>
                    <a:pt x="162037" y="642757"/>
                  </a:cubicBezTo>
                  <a:lnTo>
                    <a:pt x="162037" y="828506"/>
                  </a:lnTo>
                  <a:lnTo>
                    <a:pt x="353844" y="669039"/>
                  </a:lnTo>
                  <a:lnTo>
                    <a:pt x="2788556" y="669039"/>
                  </a:lnTo>
                  <a:cubicBezTo>
                    <a:pt x="2983684" y="669039"/>
                    <a:pt x="3110121" y="545526"/>
                    <a:pt x="3110121" y="339706"/>
                  </a:cubicBezTo>
                  <a:cubicBezTo>
                    <a:pt x="3110133" y="123512"/>
                    <a:pt x="2983684" y="0"/>
                    <a:pt x="2788556" y="0"/>
                  </a:cubicBezTo>
                  <a:close/>
                </a:path>
              </a:pathLst>
            </a:custGeom>
            <a:solidFill>
              <a:srgbClr val="FFFAF9"/>
            </a:solidFill>
            <a:ln w="19050" cap="sq">
              <a:solidFill>
                <a:srgbClr val="000000"/>
              </a:solidFill>
              <a:prstDash val="solid"/>
              <a:miter/>
            </a:ln>
          </p:spPr>
        </p:sp>
        <p:sp>
          <p:nvSpPr>
            <p:cNvPr id="17" name="TextBox 17"/>
            <p:cNvSpPr txBox="1"/>
            <p:nvPr/>
          </p:nvSpPr>
          <p:spPr>
            <a:xfrm>
              <a:off x="0" y="28575"/>
              <a:ext cx="3110121" cy="609431"/>
            </a:xfrm>
            <a:prstGeom prst="rect">
              <a:avLst/>
            </a:prstGeom>
          </p:spPr>
          <p:txBody>
            <a:bodyPr lIns="50800" tIns="50800" rIns="50800" bIns="50800" rtlCol="0" anchor="ctr"/>
            <a:lstStyle/>
            <a:p>
              <a:pPr algn="ctr">
                <a:lnSpc>
                  <a:spcPts val="2342"/>
                </a:lnSpc>
              </a:pPr>
              <a:endParaRPr/>
            </a:p>
          </p:txBody>
        </p:sp>
      </p:grpSp>
      <p:sp>
        <p:nvSpPr>
          <p:cNvPr id="18" name="TextBox 18"/>
          <p:cNvSpPr txBox="1"/>
          <p:nvPr/>
        </p:nvSpPr>
        <p:spPr>
          <a:xfrm>
            <a:off x="6841107" y="8840003"/>
            <a:ext cx="3313287" cy="600075"/>
          </a:xfrm>
          <a:prstGeom prst="rect">
            <a:avLst/>
          </a:prstGeom>
        </p:spPr>
        <p:txBody>
          <a:bodyPr lIns="0" tIns="0" rIns="0" bIns="0" rtlCol="0" anchor="t">
            <a:spAutoFit/>
          </a:bodyPr>
          <a:lstStyle/>
          <a:p>
            <a:pPr algn="ctr">
              <a:lnSpc>
                <a:spcPts val="2340"/>
              </a:lnSpc>
              <a:spcBef>
                <a:spcPct val="0"/>
              </a:spcBef>
            </a:pPr>
            <a:r>
              <a:rPr lang="en-US" sz="1950" spc="-146">
                <a:solidFill>
                  <a:srgbClr val="2B2C30"/>
                </a:solidFill>
                <a:latin typeface="윤고딕"/>
                <a:ea typeface="윤고딕"/>
              </a:rPr>
              <a:t>예상보다 복잡한 기능 구현으로 UI디자인 변경과 추가</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30" b="-30802"/>
            </a:stretch>
          </a:blipFill>
        </p:spPr>
      </p:sp>
      <p:sp>
        <p:nvSpPr>
          <p:cNvPr id="3" name="TextBox 3"/>
          <p:cNvSpPr txBox="1"/>
          <p:nvPr/>
        </p:nvSpPr>
        <p:spPr>
          <a:xfrm>
            <a:off x="1935416" y="2031153"/>
            <a:ext cx="12081793" cy="622935"/>
          </a:xfrm>
          <a:prstGeom prst="rect">
            <a:avLst/>
          </a:prstGeom>
        </p:spPr>
        <p:txBody>
          <a:bodyPr lIns="0" tIns="0" rIns="0" bIns="0" rtlCol="0" anchor="t">
            <a:spAutoFit/>
          </a:bodyPr>
          <a:lstStyle/>
          <a:p>
            <a:pPr algn="l">
              <a:lnSpc>
                <a:spcPts val="5040"/>
              </a:lnSpc>
            </a:pPr>
            <a:r>
              <a:rPr lang="en-US" sz="3600" spc="36">
                <a:solidFill>
                  <a:srgbClr val="FFFFFF"/>
                </a:solidFill>
                <a:latin typeface="Garet"/>
              </a:rPr>
              <a:t>LOCATION 4</a:t>
            </a:r>
          </a:p>
        </p:txBody>
      </p:sp>
      <p:sp>
        <p:nvSpPr>
          <p:cNvPr id="5" name="TextBox 4">
            <a:extLst>
              <a:ext uri="{FF2B5EF4-FFF2-40B4-BE49-F238E27FC236}">
                <a16:creationId xmlns:a16="http://schemas.microsoft.com/office/drawing/2014/main" id="{2AA19CAC-30A4-73AC-1A3A-FFE4F495F15F}"/>
              </a:ext>
            </a:extLst>
          </p:cNvPr>
          <p:cNvSpPr txBox="1"/>
          <p:nvPr/>
        </p:nvSpPr>
        <p:spPr>
          <a:xfrm>
            <a:off x="1676400" y="2978149"/>
            <a:ext cx="15836812" cy="4796185"/>
          </a:xfrm>
          <a:prstGeom prst="rect">
            <a:avLst/>
          </a:prstGeom>
          <a:effectLst>
            <a:outerShdw blurRad="317500" dist="88900" dir="2700000" algn="tl" rotWithShape="0">
              <a:prstClr val="black">
                <a:alpha val="40000"/>
              </a:prstClr>
            </a:outerShdw>
          </a:effectLst>
        </p:spPr>
        <p:txBody>
          <a:bodyPr wrap="square" lIns="0" tIns="0" rIns="0" bIns="0" rtlCol="0" anchor="t">
            <a:spAutoFit/>
          </a:bodyPr>
          <a:lstStyle/>
          <a:p>
            <a:pPr algn="l">
              <a:lnSpc>
                <a:spcPts val="18700"/>
              </a:lnSpc>
            </a:pPr>
            <a:r>
              <a:rPr lang="en-US" altLang="ko-KR" sz="17000" err="1">
                <a:solidFill>
                  <a:srgbClr val="FFFFFF"/>
                </a:solidFill>
                <a:ea typeface="210 다락방"/>
              </a:rPr>
              <a:t>프로젝트</a:t>
            </a:r>
            <a:endParaRPr lang="en-US" altLang="ko-KR" sz="17000">
              <a:solidFill>
                <a:srgbClr val="FFFFFF"/>
              </a:solidFill>
              <a:ea typeface="210 다락방"/>
            </a:endParaRPr>
          </a:p>
          <a:p>
            <a:pPr algn="l">
              <a:lnSpc>
                <a:spcPts val="18700"/>
              </a:lnSpc>
            </a:pPr>
            <a:r>
              <a:rPr lang="en-US" altLang="ko-KR" sz="17000">
                <a:solidFill>
                  <a:srgbClr val="FFFFFF"/>
                </a:solidFill>
                <a:latin typeface="210 다락방"/>
                <a:ea typeface="210 다락방"/>
              </a:rPr>
              <a:t>        </a:t>
            </a:r>
            <a:r>
              <a:rPr lang="en-US" altLang="ko-KR" sz="17000" err="1">
                <a:solidFill>
                  <a:srgbClr val="FFFFFF"/>
                </a:solidFill>
                <a:latin typeface="210 다락방"/>
                <a:ea typeface="210 다락방"/>
              </a:rPr>
              <a:t>수행경과</a:t>
            </a:r>
            <a:endParaRPr lang="en-US" altLang="ko-KR" sz="17000">
              <a:solidFill>
                <a:srgbClr val="FFFFFF"/>
              </a:solidFill>
              <a:latin typeface="210 다락방"/>
              <a:ea typeface="210 다락방"/>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546520" y="68999"/>
            <a:ext cx="6878021" cy="7378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rPr>
              <a:t>4</a:t>
            </a:r>
            <a:r>
              <a:rPr lang="en-US" sz="4200" u="none" strike="noStrike">
                <a:solidFill>
                  <a:srgbClr val="FFFFFF"/>
                </a:solidFill>
                <a:latin typeface="윤고딕 Semi-Bold"/>
                <a:ea typeface="윤고딕 Semi-Bold"/>
              </a:rPr>
              <a:t>.1 기능 정의</a:t>
            </a:r>
          </a:p>
        </p:txBody>
      </p:sp>
      <p:pic>
        <p:nvPicPr>
          <p:cNvPr id="12" name="그림 11">
            <a:extLst>
              <a:ext uri="{FF2B5EF4-FFF2-40B4-BE49-F238E27FC236}">
                <a16:creationId xmlns:a16="http://schemas.microsoft.com/office/drawing/2014/main" id="{5A9F02B7-F4F4-4FCC-657E-873D750AD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6"/>
            <a:ext cx="18285714" cy="102857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138926" cy="10287000"/>
            <a:chOff x="0" y="0"/>
            <a:chExt cx="8185235" cy="13716000"/>
          </a:xfrm>
        </p:grpSpPr>
        <p:pic>
          <p:nvPicPr>
            <p:cNvPr id="3" name="Picture 3"/>
            <p:cNvPicPr>
              <a:picLocks noChangeAspect="1"/>
            </p:cNvPicPr>
            <p:nvPr/>
          </p:nvPicPr>
          <p:blipFill>
            <a:blip r:embed="rId2"/>
            <a:srcRect l="33285" r="33285"/>
            <a:stretch>
              <a:fillRect/>
            </a:stretch>
          </p:blipFill>
          <p:spPr>
            <a:xfrm>
              <a:off x="0" y="0"/>
              <a:ext cx="8185235" cy="13716000"/>
            </a:xfrm>
            <a:prstGeom prst="rect">
              <a:avLst/>
            </a:prstGeom>
          </p:spPr>
        </p:pic>
      </p:grpSp>
      <p:grpSp>
        <p:nvGrpSpPr>
          <p:cNvPr id="4" name="Group 4"/>
          <p:cNvGrpSpPr/>
          <p:nvPr/>
        </p:nvGrpSpPr>
        <p:grpSpPr>
          <a:xfrm>
            <a:off x="1028700" y="755245"/>
            <a:ext cx="1579408" cy="546910"/>
            <a:chOff x="0" y="0"/>
            <a:chExt cx="2105877" cy="729214"/>
          </a:xfrm>
        </p:grpSpPr>
        <p:grpSp>
          <p:nvGrpSpPr>
            <p:cNvPr id="5" name="Group 5"/>
            <p:cNvGrpSpPr/>
            <p:nvPr/>
          </p:nvGrpSpPr>
          <p:grpSpPr>
            <a:xfrm>
              <a:off x="0" y="0"/>
              <a:ext cx="729214" cy="72921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7" name="TextBox 7"/>
            <p:cNvSpPr txBox="1"/>
            <p:nvPr/>
          </p:nvSpPr>
          <p:spPr>
            <a:xfrm>
              <a:off x="974477" y="96306"/>
              <a:ext cx="1131400" cy="614259"/>
            </a:xfrm>
            <a:prstGeom prst="rect">
              <a:avLst/>
            </a:prstGeom>
          </p:spPr>
          <p:txBody>
            <a:bodyPr lIns="0" tIns="0" rIns="0" bIns="0" rtlCol="0" anchor="t">
              <a:spAutoFit/>
            </a:bodyPr>
            <a:lstStyle/>
            <a:p>
              <a:pPr algn="l">
                <a:lnSpc>
                  <a:spcPts val="1731"/>
                </a:lnSpc>
              </a:pPr>
              <a:r>
                <a:rPr lang="en-US" sz="1731">
                  <a:solidFill>
                    <a:srgbClr val="FFFFFF"/>
                  </a:solidFill>
                  <a:latin typeface="HK Grotesk Bold"/>
                </a:rPr>
                <a:t>TRAVEL MAKER</a:t>
              </a:r>
            </a:p>
          </p:txBody>
        </p:sp>
      </p:grpSp>
      <p:sp>
        <p:nvSpPr>
          <p:cNvPr id="8" name="Freeform 8"/>
          <p:cNvSpPr/>
          <p:nvPr/>
        </p:nvSpPr>
        <p:spPr>
          <a:xfrm rot="-594184">
            <a:off x="1146280" y="918811"/>
            <a:ext cx="319737" cy="256589"/>
          </a:xfrm>
          <a:custGeom>
            <a:avLst/>
            <a:gdLst/>
            <a:ahLst/>
            <a:cxnLst/>
            <a:rect l="l" t="t" r="r" b="b"/>
            <a:pathLst>
              <a:path w="319737" h="256589">
                <a:moveTo>
                  <a:pt x="0" y="0"/>
                </a:moveTo>
                <a:lnTo>
                  <a:pt x="319737" y="0"/>
                </a:lnTo>
                <a:lnTo>
                  <a:pt x="319737" y="256589"/>
                </a:lnTo>
                <a:lnTo>
                  <a:pt x="0" y="2565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140823" y="6174369"/>
            <a:ext cx="2236955" cy="4114800"/>
          </a:xfrm>
          <a:custGeom>
            <a:avLst/>
            <a:gdLst/>
            <a:ahLst/>
            <a:cxnLst/>
            <a:rect l="l" t="t" r="r" b="b"/>
            <a:pathLst>
              <a:path w="2236955" h="4114800">
                <a:moveTo>
                  <a:pt x="0" y="0"/>
                </a:moveTo>
                <a:lnTo>
                  <a:pt x="2236954" y="0"/>
                </a:lnTo>
                <a:lnTo>
                  <a:pt x="2236954" y="4114800"/>
                </a:lnTo>
                <a:lnTo>
                  <a:pt x="0" y="4114800"/>
                </a:lnTo>
                <a:lnTo>
                  <a:pt x="0" y="0"/>
                </a:lnTo>
                <a:close/>
              </a:path>
            </a:pathLst>
          </a:custGeom>
          <a:blipFill>
            <a:blip r:embed="rId5"/>
            <a:stretch>
              <a:fillRect/>
            </a:stretch>
          </a:blipFill>
        </p:spPr>
      </p:sp>
      <p:sp>
        <p:nvSpPr>
          <p:cNvPr id="11" name="TextBox 11"/>
          <p:cNvSpPr txBox="1"/>
          <p:nvPr/>
        </p:nvSpPr>
        <p:spPr>
          <a:xfrm>
            <a:off x="7800938" y="2110252"/>
            <a:ext cx="4727283" cy="3446145"/>
          </a:xfrm>
          <a:prstGeom prst="rect">
            <a:avLst/>
          </a:prstGeom>
        </p:spPr>
        <p:txBody>
          <a:bodyPr lIns="0" tIns="0" rIns="0" bIns="0" rtlCol="0" anchor="t">
            <a:spAutoFit/>
          </a:bodyPr>
          <a:lstStyle/>
          <a:p>
            <a:pPr algn="l">
              <a:lnSpc>
                <a:spcPts val="3900"/>
              </a:lnSpc>
            </a:pPr>
            <a:r>
              <a:rPr lang="en-US" sz="2600" spc="-195">
                <a:solidFill>
                  <a:srgbClr val="9B4819"/>
                </a:solidFill>
                <a:latin typeface="윤고딕 Bold"/>
              </a:rPr>
              <a:t> </a:t>
            </a:r>
            <a:r>
              <a:rPr lang="en-US" sz="2600" spc="-195" err="1">
                <a:solidFill>
                  <a:srgbClr val="9B4819"/>
                </a:solidFill>
                <a:ea typeface="윤고딕 Bold"/>
              </a:rPr>
              <a:t>프로젝트</a:t>
            </a:r>
            <a:r>
              <a:rPr lang="en-US" sz="2600" spc="-195">
                <a:solidFill>
                  <a:srgbClr val="9B4819"/>
                </a:solidFill>
                <a:ea typeface="윤고딕 Bold"/>
              </a:rPr>
              <a:t> </a:t>
            </a:r>
            <a:r>
              <a:rPr lang="en-US" sz="2600" spc="-195" err="1">
                <a:solidFill>
                  <a:srgbClr val="9B4819"/>
                </a:solidFill>
                <a:ea typeface="윤고딕 Bold"/>
              </a:rPr>
              <a:t>개요</a:t>
            </a:r>
            <a:endParaRPr lang="en-US" sz="2600" spc="-195">
              <a:solidFill>
                <a:srgbClr val="9B4819"/>
              </a:solidFill>
              <a:ea typeface="윤고딕 Bold"/>
            </a:endParaRPr>
          </a:p>
          <a:p>
            <a:pPr algn="l">
              <a:lnSpc>
                <a:spcPts val="3910"/>
              </a:lnSpc>
            </a:pPr>
            <a:r>
              <a:rPr lang="en-US" sz="2300" spc="-172">
                <a:solidFill>
                  <a:srgbClr val="9B4819"/>
                </a:solidFill>
                <a:latin typeface="윤고딕 Medium"/>
              </a:rPr>
              <a:t>  </a:t>
            </a:r>
            <a:r>
              <a:rPr lang="en-US" sz="2300" spc="-172">
                <a:solidFill>
                  <a:srgbClr val="967663"/>
                </a:solidFill>
                <a:latin typeface="윤고딕 Medium"/>
                <a:ea typeface="윤고딕 Medium"/>
              </a:rPr>
              <a:t>1.1   </a:t>
            </a:r>
            <a:r>
              <a:rPr lang="en-US" sz="2300" spc="-172" err="1">
                <a:solidFill>
                  <a:srgbClr val="967663"/>
                </a:solidFill>
                <a:latin typeface="윤고딕 Medium"/>
                <a:ea typeface="윤고딕 Medium"/>
              </a:rPr>
              <a:t>추진배경</a:t>
            </a:r>
            <a:endParaRPr lang="en-US" sz="2300" spc="-172">
              <a:solidFill>
                <a:srgbClr val="967663"/>
              </a:solidFill>
              <a:latin typeface="윤고딕 Medium"/>
              <a:ea typeface="윤고딕 Medium"/>
            </a:endParaRPr>
          </a:p>
          <a:p>
            <a:pPr algn="l">
              <a:lnSpc>
                <a:spcPts val="3910"/>
              </a:lnSpc>
            </a:pPr>
            <a:r>
              <a:rPr lang="en-US" sz="2300" spc="-172">
                <a:solidFill>
                  <a:srgbClr val="967663"/>
                </a:solidFill>
                <a:latin typeface="윤고딕 Medium"/>
                <a:ea typeface="윤고딕 Medium"/>
              </a:rPr>
              <a:t>  1.2  </a:t>
            </a:r>
            <a:r>
              <a:rPr lang="en-US" sz="2300" spc="-172" err="1">
                <a:solidFill>
                  <a:srgbClr val="967663"/>
                </a:solidFill>
                <a:latin typeface="윤고딕 Medium"/>
                <a:ea typeface="윤고딕 Medium"/>
              </a:rPr>
              <a:t>프로젝트</a:t>
            </a:r>
            <a:r>
              <a:rPr lang="en-US" sz="2300" spc="-172">
                <a:solidFill>
                  <a:srgbClr val="967663"/>
                </a:solidFill>
                <a:latin typeface="윤고딕 Medium"/>
                <a:ea typeface="윤고딕 Medium"/>
              </a:rPr>
              <a:t> </a:t>
            </a:r>
            <a:r>
              <a:rPr lang="en-US" sz="2300" spc="-172" err="1">
                <a:solidFill>
                  <a:srgbClr val="967663"/>
                </a:solidFill>
                <a:latin typeface="윤고딕 Medium"/>
                <a:ea typeface="윤고딕 Medium"/>
              </a:rPr>
              <a:t>구조</a:t>
            </a:r>
            <a:endParaRPr lang="en-US" sz="2300" spc="-172">
              <a:solidFill>
                <a:srgbClr val="967663"/>
              </a:solidFill>
              <a:latin typeface="윤고딕 Medium"/>
              <a:ea typeface="윤고딕 Medium"/>
            </a:endParaRPr>
          </a:p>
          <a:p>
            <a:pPr algn="l">
              <a:lnSpc>
                <a:spcPts val="3910"/>
              </a:lnSpc>
            </a:pPr>
            <a:r>
              <a:rPr lang="en-US" sz="2300" spc="-172">
                <a:solidFill>
                  <a:srgbClr val="967663"/>
                </a:solidFill>
                <a:latin typeface="윤고딕 Medium"/>
                <a:ea typeface="윤고딕 Medium"/>
              </a:rPr>
              <a:t>  1.3  </a:t>
            </a:r>
            <a:r>
              <a:rPr lang="en-US" sz="2300" spc="-172" err="1">
                <a:solidFill>
                  <a:srgbClr val="967663"/>
                </a:solidFill>
                <a:latin typeface="윤고딕 Medium"/>
                <a:ea typeface="윤고딕 Medium"/>
              </a:rPr>
              <a:t>프로젝트</a:t>
            </a:r>
            <a:r>
              <a:rPr lang="en-US" sz="2300" spc="-172">
                <a:solidFill>
                  <a:srgbClr val="967663"/>
                </a:solidFill>
                <a:latin typeface="윤고딕 Medium"/>
                <a:ea typeface="윤고딕 Medium"/>
              </a:rPr>
              <a:t> </a:t>
            </a:r>
            <a:r>
              <a:rPr lang="en-US" sz="2300" spc="-172" err="1">
                <a:solidFill>
                  <a:srgbClr val="967663"/>
                </a:solidFill>
                <a:latin typeface="윤고딕 Medium"/>
                <a:ea typeface="윤고딕 Medium"/>
              </a:rPr>
              <a:t>내용</a:t>
            </a:r>
            <a:endParaRPr lang="en-US" sz="2300" spc="-172">
              <a:solidFill>
                <a:srgbClr val="967663"/>
              </a:solidFill>
              <a:latin typeface="윤고딕 Medium"/>
              <a:ea typeface="윤고딕 Medium"/>
            </a:endParaRPr>
          </a:p>
          <a:p>
            <a:pPr algn="l">
              <a:lnSpc>
                <a:spcPts val="3910"/>
              </a:lnSpc>
            </a:pPr>
            <a:r>
              <a:rPr lang="en-US" sz="2300" spc="-172">
                <a:solidFill>
                  <a:srgbClr val="967663"/>
                </a:solidFill>
                <a:latin typeface="윤고딕 Medium"/>
                <a:ea typeface="윤고딕 Medium"/>
              </a:rPr>
              <a:t>  1.4  </a:t>
            </a:r>
            <a:r>
              <a:rPr lang="en-US" sz="2300" spc="-172" err="1">
                <a:solidFill>
                  <a:srgbClr val="967663"/>
                </a:solidFill>
                <a:latin typeface="윤고딕 Medium"/>
                <a:ea typeface="윤고딕 Medium"/>
              </a:rPr>
              <a:t>개발환경</a:t>
            </a:r>
            <a:endParaRPr lang="en-US" sz="2300" spc="-172">
              <a:solidFill>
                <a:srgbClr val="967663"/>
              </a:solidFill>
              <a:latin typeface="윤고딕 Medium"/>
              <a:ea typeface="윤고딕 Medium"/>
            </a:endParaRPr>
          </a:p>
          <a:p>
            <a:pPr algn="l">
              <a:lnSpc>
                <a:spcPts val="3910"/>
              </a:lnSpc>
            </a:pPr>
            <a:r>
              <a:rPr lang="en-US" sz="2300" spc="-172">
                <a:solidFill>
                  <a:srgbClr val="967663"/>
                </a:solidFill>
                <a:latin typeface="윤고딕 Medium"/>
                <a:ea typeface="윤고딕 Medium"/>
              </a:rPr>
              <a:t>  1.5  </a:t>
            </a:r>
            <a:r>
              <a:rPr lang="en-US" sz="2300" spc="-172" err="1">
                <a:solidFill>
                  <a:srgbClr val="967663"/>
                </a:solidFill>
                <a:latin typeface="윤고딕 Medium"/>
                <a:ea typeface="윤고딕 Medium"/>
              </a:rPr>
              <a:t>프로젝트</a:t>
            </a:r>
            <a:r>
              <a:rPr lang="en-US" sz="2300" spc="-172">
                <a:solidFill>
                  <a:srgbClr val="967663"/>
                </a:solidFill>
                <a:latin typeface="윤고딕 Medium"/>
                <a:ea typeface="윤고딕 Medium"/>
              </a:rPr>
              <a:t> </a:t>
            </a:r>
            <a:r>
              <a:rPr lang="en-US" sz="2300" spc="-172" err="1">
                <a:solidFill>
                  <a:srgbClr val="967663"/>
                </a:solidFill>
                <a:latin typeface="윤고딕 Medium"/>
                <a:ea typeface="윤고딕 Medium"/>
              </a:rPr>
              <a:t>일정</a:t>
            </a:r>
            <a:endParaRPr lang="en-US" sz="2300" spc="-172">
              <a:solidFill>
                <a:srgbClr val="967663"/>
              </a:solidFill>
              <a:latin typeface="윤고딕 Medium"/>
              <a:ea typeface="윤고딕 Medium"/>
            </a:endParaRPr>
          </a:p>
          <a:p>
            <a:pPr marL="0" lvl="0" indent="0" algn="l">
              <a:lnSpc>
                <a:spcPts val="3910"/>
              </a:lnSpc>
            </a:pPr>
            <a:r>
              <a:rPr lang="en-US" sz="2300" spc="-172">
                <a:solidFill>
                  <a:srgbClr val="967663"/>
                </a:solidFill>
                <a:latin typeface="윤고딕 Medium"/>
                <a:ea typeface="윤고딕 Medium"/>
              </a:rPr>
              <a:t>  1.6  </a:t>
            </a:r>
            <a:r>
              <a:rPr lang="en-US" sz="2300" spc="-172" err="1">
                <a:solidFill>
                  <a:srgbClr val="967663"/>
                </a:solidFill>
                <a:latin typeface="윤고딕 Medium"/>
                <a:ea typeface="윤고딕 Medium"/>
              </a:rPr>
              <a:t>활용방안</a:t>
            </a:r>
            <a:r>
              <a:rPr lang="en-US" sz="2300" spc="-172">
                <a:solidFill>
                  <a:srgbClr val="967663"/>
                </a:solidFill>
                <a:latin typeface="윤고딕 Medium"/>
                <a:ea typeface="윤고딕 Medium"/>
              </a:rPr>
              <a:t> 및 </a:t>
            </a:r>
            <a:r>
              <a:rPr lang="en-US" sz="2300" spc="-172" err="1">
                <a:solidFill>
                  <a:srgbClr val="967663"/>
                </a:solidFill>
                <a:latin typeface="윤고딕 Medium"/>
                <a:ea typeface="윤고딕 Medium"/>
              </a:rPr>
              <a:t>기대효과</a:t>
            </a:r>
            <a:endParaRPr lang="en-US" sz="2300" spc="-172">
              <a:solidFill>
                <a:srgbClr val="967663"/>
              </a:solidFill>
              <a:latin typeface="윤고딕 Medium"/>
              <a:ea typeface="윤고딕 Medium"/>
            </a:endParaRPr>
          </a:p>
        </p:txBody>
      </p:sp>
      <p:sp>
        <p:nvSpPr>
          <p:cNvPr id="12" name="TextBox 12"/>
          <p:cNvSpPr txBox="1"/>
          <p:nvPr/>
        </p:nvSpPr>
        <p:spPr>
          <a:xfrm>
            <a:off x="12883322" y="7225458"/>
            <a:ext cx="538758" cy="1193800"/>
          </a:xfrm>
          <a:prstGeom prst="rect">
            <a:avLst/>
          </a:prstGeom>
        </p:spPr>
        <p:txBody>
          <a:bodyPr lIns="0" tIns="0" rIns="0" bIns="0" rtlCol="0" anchor="t">
            <a:spAutoFit/>
          </a:bodyPr>
          <a:lstStyle/>
          <a:p>
            <a:pPr algn="ctr">
              <a:lnSpc>
                <a:spcPts val="9799"/>
              </a:lnSpc>
            </a:pPr>
            <a:r>
              <a:rPr lang="en-US" sz="6999">
                <a:solidFill>
                  <a:srgbClr val="000000"/>
                </a:solidFill>
                <a:latin typeface="Nanum Gothic Bold"/>
              </a:rPr>
              <a:t>5</a:t>
            </a:r>
          </a:p>
        </p:txBody>
      </p:sp>
      <p:sp>
        <p:nvSpPr>
          <p:cNvPr id="13" name="TextBox 13"/>
          <p:cNvSpPr txBox="1"/>
          <p:nvPr/>
        </p:nvSpPr>
        <p:spPr>
          <a:xfrm>
            <a:off x="6981659" y="1693340"/>
            <a:ext cx="538758" cy="1193800"/>
          </a:xfrm>
          <a:prstGeom prst="rect">
            <a:avLst/>
          </a:prstGeom>
        </p:spPr>
        <p:txBody>
          <a:bodyPr lIns="0" tIns="0" rIns="0" bIns="0" rtlCol="0" anchor="t">
            <a:spAutoFit/>
          </a:bodyPr>
          <a:lstStyle/>
          <a:p>
            <a:pPr algn="ctr">
              <a:lnSpc>
                <a:spcPts val="9799"/>
              </a:lnSpc>
            </a:pPr>
            <a:r>
              <a:rPr lang="en-US" sz="6999">
                <a:solidFill>
                  <a:srgbClr val="000000"/>
                </a:solidFill>
                <a:latin typeface="Nanum Gothic Bold"/>
              </a:rPr>
              <a:t>1</a:t>
            </a:r>
          </a:p>
        </p:txBody>
      </p:sp>
      <p:sp>
        <p:nvSpPr>
          <p:cNvPr id="14" name="TextBox 14"/>
          <p:cNvSpPr txBox="1"/>
          <p:nvPr/>
        </p:nvSpPr>
        <p:spPr>
          <a:xfrm>
            <a:off x="6981659" y="5661172"/>
            <a:ext cx="538758" cy="1193800"/>
          </a:xfrm>
          <a:prstGeom prst="rect">
            <a:avLst/>
          </a:prstGeom>
        </p:spPr>
        <p:txBody>
          <a:bodyPr lIns="0" tIns="0" rIns="0" bIns="0" rtlCol="0" anchor="t">
            <a:spAutoFit/>
          </a:bodyPr>
          <a:lstStyle/>
          <a:p>
            <a:pPr algn="ctr">
              <a:lnSpc>
                <a:spcPts val="9799"/>
              </a:lnSpc>
            </a:pPr>
            <a:r>
              <a:rPr lang="en-US" sz="6999">
                <a:solidFill>
                  <a:srgbClr val="000000"/>
                </a:solidFill>
                <a:latin typeface="Nanum Gothic Bold"/>
              </a:rPr>
              <a:t>2</a:t>
            </a:r>
          </a:p>
        </p:txBody>
      </p:sp>
      <p:sp>
        <p:nvSpPr>
          <p:cNvPr id="15" name="TextBox 15"/>
          <p:cNvSpPr txBox="1"/>
          <p:nvPr/>
        </p:nvSpPr>
        <p:spPr>
          <a:xfrm>
            <a:off x="6981659" y="7476691"/>
            <a:ext cx="538758" cy="1193800"/>
          </a:xfrm>
          <a:prstGeom prst="rect">
            <a:avLst/>
          </a:prstGeom>
        </p:spPr>
        <p:txBody>
          <a:bodyPr lIns="0" tIns="0" rIns="0" bIns="0" rtlCol="0" anchor="t">
            <a:spAutoFit/>
          </a:bodyPr>
          <a:lstStyle/>
          <a:p>
            <a:pPr algn="ctr">
              <a:lnSpc>
                <a:spcPts val="9799"/>
              </a:lnSpc>
            </a:pPr>
            <a:r>
              <a:rPr lang="en-US" sz="6999">
                <a:solidFill>
                  <a:srgbClr val="000000"/>
                </a:solidFill>
                <a:latin typeface="Nanum Gothic Bold"/>
              </a:rPr>
              <a:t>3</a:t>
            </a:r>
          </a:p>
        </p:txBody>
      </p:sp>
      <p:sp>
        <p:nvSpPr>
          <p:cNvPr id="16" name="TextBox 16"/>
          <p:cNvSpPr txBox="1"/>
          <p:nvPr/>
        </p:nvSpPr>
        <p:spPr>
          <a:xfrm>
            <a:off x="12883322" y="1693340"/>
            <a:ext cx="538758" cy="1193800"/>
          </a:xfrm>
          <a:prstGeom prst="rect">
            <a:avLst/>
          </a:prstGeom>
        </p:spPr>
        <p:txBody>
          <a:bodyPr lIns="0" tIns="0" rIns="0" bIns="0" rtlCol="0" anchor="t">
            <a:spAutoFit/>
          </a:bodyPr>
          <a:lstStyle/>
          <a:p>
            <a:pPr algn="ctr">
              <a:lnSpc>
                <a:spcPts val="9799"/>
              </a:lnSpc>
            </a:pPr>
            <a:r>
              <a:rPr lang="en-US" sz="6999">
                <a:solidFill>
                  <a:srgbClr val="000000"/>
                </a:solidFill>
                <a:latin typeface="Nanum Gothic Bold"/>
              </a:rPr>
              <a:t>4</a:t>
            </a:r>
          </a:p>
        </p:txBody>
      </p:sp>
      <p:sp>
        <p:nvSpPr>
          <p:cNvPr id="17" name="AutoShape 17"/>
          <p:cNvSpPr/>
          <p:nvPr/>
        </p:nvSpPr>
        <p:spPr>
          <a:xfrm>
            <a:off x="6138926" y="1617403"/>
            <a:ext cx="12149074" cy="0"/>
          </a:xfrm>
          <a:prstGeom prst="line">
            <a:avLst/>
          </a:prstGeom>
          <a:ln w="38100" cap="flat">
            <a:solidFill>
              <a:srgbClr val="000000">
                <a:alpha val="18824"/>
              </a:srgbClr>
            </a:solidFill>
            <a:prstDash val="solid"/>
            <a:headEnd type="none" w="sm" len="sm"/>
            <a:tailEnd type="none" w="sm" len="sm"/>
          </a:ln>
        </p:spPr>
      </p:sp>
      <p:sp>
        <p:nvSpPr>
          <p:cNvPr id="18" name="AutoShape 18"/>
          <p:cNvSpPr/>
          <p:nvPr/>
        </p:nvSpPr>
        <p:spPr>
          <a:xfrm>
            <a:off x="6138926" y="1577796"/>
            <a:ext cx="12149074" cy="0"/>
          </a:xfrm>
          <a:prstGeom prst="line">
            <a:avLst/>
          </a:prstGeom>
          <a:ln w="38100" cap="flat">
            <a:solidFill>
              <a:srgbClr val="000000">
                <a:alpha val="50980"/>
              </a:srgbClr>
            </a:solidFill>
            <a:prstDash val="solid"/>
            <a:headEnd type="none" w="sm" len="sm"/>
            <a:tailEnd type="none" w="sm" len="sm"/>
          </a:ln>
        </p:spPr>
      </p:sp>
      <p:sp>
        <p:nvSpPr>
          <p:cNvPr id="19" name="TextBox 19"/>
          <p:cNvSpPr txBox="1"/>
          <p:nvPr/>
        </p:nvSpPr>
        <p:spPr>
          <a:xfrm>
            <a:off x="7800938" y="6100475"/>
            <a:ext cx="4727283" cy="1418236"/>
          </a:xfrm>
          <a:prstGeom prst="rect">
            <a:avLst/>
          </a:prstGeom>
        </p:spPr>
        <p:txBody>
          <a:bodyPr lIns="0" tIns="0" rIns="0" bIns="0" rtlCol="0" anchor="t">
            <a:spAutoFit/>
          </a:bodyPr>
          <a:lstStyle/>
          <a:p>
            <a:pPr algn="l">
              <a:lnSpc>
                <a:spcPts val="3900"/>
              </a:lnSpc>
            </a:pPr>
            <a:r>
              <a:rPr lang="en-US" sz="2600" spc="-195">
                <a:solidFill>
                  <a:srgbClr val="9B4819"/>
                </a:solidFill>
                <a:latin typeface="윤고딕 Bold"/>
                <a:ea typeface="윤고딕 Bold"/>
              </a:rPr>
              <a:t> 프로젝트 팀구성 및 역할</a:t>
            </a:r>
          </a:p>
          <a:p>
            <a:pPr algn="l">
              <a:lnSpc>
                <a:spcPts val="3450"/>
              </a:lnSpc>
            </a:pPr>
            <a:r>
              <a:rPr lang="en-US" sz="2300" spc="-172">
                <a:solidFill>
                  <a:srgbClr val="9B4819"/>
                </a:solidFill>
                <a:latin typeface="윤고딕"/>
              </a:rPr>
              <a:t>  </a:t>
            </a:r>
            <a:r>
              <a:rPr lang="en-US" sz="2300" spc="-172">
                <a:solidFill>
                  <a:srgbClr val="967663"/>
                </a:solidFill>
                <a:latin typeface="윤고딕"/>
              </a:rPr>
              <a:t> </a:t>
            </a:r>
            <a:r>
              <a:rPr lang="en-US" sz="2300" spc="-172">
                <a:solidFill>
                  <a:srgbClr val="967663"/>
                </a:solidFill>
                <a:latin typeface="윤고딕 Medium"/>
                <a:ea typeface="윤고딕 Medium"/>
              </a:rPr>
              <a:t>2.1  역할 및 담당 업무</a:t>
            </a:r>
          </a:p>
          <a:p>
            <a:pPr marL="0" lvl="0" indent="0" algn="l">
              <a:lnSpc>
                <a:spcPts val="3677"/>
              </a:lnSpc>
            </a:pPr>
            <a:endParaRPr lang="en-US" sz="2300" spc="-172">
              <a:solidFill>
                <a:srgbClr val="967663"/>
              </a:solidFill>
              <a:latin typeface="윤고딕 Medium"/>
              <a:ea typeface="윤고딕 Medium"/>
            </a:endParaRPr>
          </a:p>
        </p:txBody>
      </p:sp>
      <p:sp>
        <p:nvSpPr>
          <p:cNvPr id="20" name="TextBox 20"/>
          <p:cNvSpPr txBox="1"/>
          <p:nvPr/>
        </p:nvSpPr>
        <p:spPr>
          <a:xfrm>
            <a:off x="7800938" y="7835818"/>
            <a:ext cx="4727283" cy="954405"/>
          </a:xfrm>
          <a:prstGeom prst="rect">
            <a:avLst/>
          </a:prstGeom>
        </p:spPr>
        <p:txBody>
          <a:bodyPr lIns="0" tIns="0" rIns="0" bIns="0" rtlCol="0" anchor="t">
            <a:spAutoFit/>
          </a:bodyPr>
          <a:lstStyle/>
          <a:p>
            <a:pPr algn="l">
              <a:lnSpc>
                <a:spcPts val="3900"/>
              </a:lnSpc>
            </a:pPr>
            <a:r>
              <a:rPr lang="en-US" sz="2600" spc="-195">
                <a:solidFill>
                  <a:srgbClr val="9B4819"/>
                </a:solidFill>
                <a:ea typeface="윤고딕 Bold"/>
              </a:rPr>
              <a:t>프로젝트 수행 절차 및 방법</a:t>
            </a:r>
          </a:p>
          <a:p>
            <a:pPr marL="0" lvl="0" indent="0" algn="l">
              <a:lnSpc>
                <a:spcPts val="3450"/>
              </a:lnSpc>
            </a:pPr>
            <a:r>
              <a:rPr lang="en-US" sz="2300" spc="-172">
                <a:solidFill>
                  <a:srgbClr val="9B4819"/>
                </a:solidFill>
                <a:latin typeface="윤고딕"/>
              </a:rPr>
              <a:t>  </a:t>
            </a:r>
            <a:r>
              <a:rPr lang="en-US" sz="2300" spc="-172">
                <a:solidFill>
                  <a:srgbClr val="967663"/>
                </a:solidFill>
                <a:latin typeface="윤고딕 Medium"/>
                <a:ea typeface="윤고딕 Medium"/>
              </a:rPr>
              <a:t>3.1  진행 절차 및 활동 내용</a:t>
            </a:r>
          </a:p>
        </p:txBody>
      </p:sp>
      <p:sp>
        <p:nvSpPr>
          <p:cNvPr id="21" name="TextBox 21"/>
          <p:cNvSpPr txBox="1"/>
          <p:nvPr/>
        </p:nvSpPr>
        <p:spPr>
          <a:xfrm>
            <a:off x="13777181" y="2110252"/>
            <a:ext cx="4129200" cy="4499822"/>
          </a:xfrm>
          <a:prstGeom prst="rect">
            <a:avLst/>
          </a:prstGeom>
        </p:spPr>
        <p:txBody>
          <a:bodyPr lIns="0" tIns="0" rIns="0" bIns="0" rtlCol="0" anchor="t">
            <a:spAutoFit/>
          </a:bodyPr>
          <a:lstStyle/>
          <a:p>
            <a:pPr algn="l">
              <a:lnSpc>
                <a:spcPts val="3900"/>
              </a:lnSpc>
            </a:pPr>
            <a:r>
              <a:rPr lang="en-US" sz="2600" spc="-195" dirty="0" err="1">
                <a:solidFill>
                  <a:srgbClr val="9B4819"/>
                </a:solidFill>
                <a:ea typeface="윤고딕 Bold"/>
              </a:rPr>
              <a:t>프로젝트</a:t>
            </a:r>
            <a:r>
              <a:rPr lang="en-US" sz="2600" spc="-195" dirty="0">
                <a:solidFill>
                  <a:srgbClr val="9B4819"/>
                </a:solidFill>
                <a:ea typeface="윤고딕 Bold"/>
              </a:rPr>
              <a:t> </a:t>
            </a:r>
            <a:r>
              <a:rPr lang="en-US" sz="2600" spc="-195" dirty="0" err="1">
                <a:solidFill>
                  <a:srgbClr val="9B4819"/>
                </a:solidFill>
                <a:ea typeface="윤고딕 Bold"/>
              </a:rPr>
              <a:t>수행</a:t>
            </a:r>
            <a:r>
              <a:rPr lang="en-US" sz="2600" spc="-195" dirty="0">
                <a:solidFill>
                  <a:srgbClr val="9B4819"/>
                </a:solidFill>
                <a:ea typeface="윤고딕 Bold"/>
              </a:rPr>
              <a:t> </a:t>
            </a:r>
            <a:r>
              <a:rPr lang="en-US" sz="2600" spc="-195" dirty="0" err="1">
                <a:solidFill>
                  <a:srgbClr val="9B4819"/>
                </a:solidFill>
                <a:ea typeface="윤고딕 Bold"/>
              </a:rPr>
              <a:t>경과</a:t>
            </a:r>
            <a:endParaRPr lang="en-US" sz="2600" spc="-195" dirty="0">
              <a:solidFill>
                <a:srgbClr val="9B4819"/>
              </a:solidFill>
              <a:ea typeface="윤고딕 Bold"/>
            </a:endParaRPr>
          </a:p>
          <a:p>
            <a:pPr algn="l">
              <a:lnSpc>
                <a:spcPts val="3450"/>
              </a:lnSpc>
            </a:pPr>
            <a:r>
              <a:rPr lang="en-US" sz="2300" spc="-172" dirty="0">
                <a:solidFill>
                  <a:srgbClr val="9B4819"/>
                </a:solidFill>
                <a:latin typeface="윤고딕"/>
              </a:rPr>
              <a:t>  </a:t>
            </a:r>
            <a:r>
              <a:rPr lang="en-US" sz="2300" spc="-172" dirty="0">
                <a:solidFill>
                  <a:srgbClr val="967663"/>
                </a:solidFill>
                <a:latin typeface="윤고딕 Medium"/>
                <a:ea typeface="윤고딕 Medium"/>
              </a:rPr>
              <a:t>4.1   </a:t>
            </a:r>
            <a:r>
              <a:rPr lang="en-US" sz="2300" spc="-172" dirty="0" err="1">
                <a:solidFill>
                  <a:srgbClr val="967663"/>
                </a:solidFill>
                <a:latin typeface="윤고딕 Medium"/>
                <a:ea typeface="윤고딕 Medium"/>
              </a:rPr>
              <a:t>기능</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정의</a:t>
            </a:r>
            <a:endParaRPr lang="en-US" sz="2300" spc="-172" dirty="0">
              <a:solidFill>
                <a:srgbClr val="967663"/>
              </a:solidFill>
              <a:latin typeface="윤고딕 Medium"/>
              <a:ea typeface="윤고딕 Medium"/>
            </a:endParaRP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4.2  </a:t>
            </a:r>
            <a:r>
              <a:rPr lang="en-US" sz="2300" spc="-172" dirty="0" err="1">
                <a:solidFill>
                  <a:srgbClr val="967663"/>
                </a:solidFill>
                <a:latin typeface="윤고딕 Medium"/>
                <a:ea typeface="윤고딕 Medium"/>
              </a:rPr>
              <a:t>프로게스</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설계서</a:t>
            </a:r>
            <a:endParaRPr lang="en-US" sz="2300" spc="-172" dirty="0">
              <a:solidFill>
                <a:srgbClr val="967663"/>
              </a:solidFill>
              <a:latin typeface="윤고딕 Medium"/>
              <a:ea typeface="윤고딕 Medium"/>
            </a:endParaRP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4.3  </a:t>
            </a:r>
            <a:r>
              <a:rPr lang="en-US" sz="2300" spc="-172" dirty="0" err="1">
                <a:solidFill>
                  <a:srgbClr val="967663"/>
                </a:solidFill>
                <a:latin typeface="윤고딕 Medium"/>
                <a:ea typeface="윤고딕 Medium"/>
              </a:rPr>
              <a:t>데이터베이스</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구조</a:t>
            </a:r>
            <a:r>
              <a:rPr lang="en-US" sz="2300" spc="-172" dirty="0">
                <a:solidFill>
                  <a:srgbClr val="967663"/>
                </a:solidFill>
                <a:latin typeface="윤고딕 Medium"/>
                <a:ea typeface="윤고딕 Medium"/>
              </a:rPr>
              <a:t> </a:t>
            </a:r>
          </a:p>
          <a:p>
            <a:pPr algn="l">
              <a:lnSpc>
                <a:spcPts val="3450"/>
              </a:lnSpc>
            </a:pPr>
            <a:r>
              <a:rPr lang="en-US" sz="2300" spc="-172" dirty="0">
                <a:solidFill>
                  <a:srgbClr val="967663"/>
                </a:solidFill>
                <a:latin typeface="윤고딕 Medium"/>
                <a:ea typeface="윤고딕 Medium"/>
              </a:rPr>
              <a:t>  4.4  </a:t>
            </a:r>
            <a:r>
              <a:rPr lang="en-US" sz="2300" spc="-172" dirty="0" err="1">
                <a:solidFill>
                  <a:srgbClr val="967663"/>
                </a:solidFill>
                <a:latin typeface="윤고딕 Medium"/>
                <a:ea typeface="윤고딕 Medium"/>
              </a:rPr>
              <a:t>소요</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기술</a:t>
            </a:r>
            <a:endParaRPr lang="en-US" sz="2300" spc="-172" dirty="0">
              <a:solidFill>
                <a:srgbClr val="967663"/>
              </a:solidFill>
              <a:latin typeface="윤고딕 Medium"/>
              <a:ea typeface="윤고딕 Medium"/>
            </a:endParaRP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4.5  </a:t>
            </a:r>
            <a:r>
              <a:rPr lang="en-US" sz="2300" spc="-172" dirty="0" err="1">
                <a:solidFill>
                  <a:srgbClr val="967663"/>
                </a:solidFill>
                <a:latin typeface="윤고딕 Medium"/>
                <a:ea typeface="윤고딕 Medium"/>
              </a:rPr>
              <a:t>시스템</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아키텍처</a:t>
            </a:r>
            <a:endParaRPr lang="en-US" sz="2300" spc="-172" dirty="0">
              <a:solidFill>
                <a:srgbClr val="967663"/>
              </a:solidFill>
              <a:latin typeface="윤고딕 Medium"/>
              <a:ea typeface="윤고딕 Medium"/>
            </a:endParaRP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4.6  </a:t>
            </a:r>
            <a:r>
              <a:rPr lang="en-US" sz="2300" spc="-172" dirty="0" err="1">
                <a:solidFill>
                  <a:srgbClr val="967663"/>
                </a:solidFill>
                <a:latin typeface="윤고딕 Medium"/>
                <a:ea typeface="윤고딕 Medium"/>
              </a:rPr>
              <a:t>화면</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설계</a:t>
            </a:r>
            <a:endParaRPr lang="en-US" sz="2300" spc="-172" dirty="0">
              <a:solidFill>
                <a:srgbClr val="967663"/>
              </a:solidFill>
              <a:latin typeface="윤고딕 Medium"/>
              <a:ea typeface="윤고딕 Medium"/>
            </a:endParaRP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4.7  </a:t>
            </a:r>
            <a:r>
              <a:rPr lang="en-US" sz="2300" spc="-172" dirty="0" err="1">
                <a:solidFill>
                  <a:srgbClr val="967663"/>
                </a:solidFill>
                <a:latin typeface="윤고딕 Medium"/>
                <a:ea typeface="윤고딕 Medium"/>
              </a:rPr>
              <a:t>시연</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시나리오</a:t>
            </a:r>
            <a:r>
              <a:rPr lang="en-US" sz="2300" spc="-172" dirty="0">
                <a:solidFill>
                  <a:srgbClr val="967663"/>
                </a:solidFill>
                <a:latin typeface="윤고딕 Medium"/>
                <a:ea typeface="윤고딕 Medium"/>
              </a:rPr>
              <a:t> </a:t>
            </a:r>
          </a:p>
          <a:p>
            <a:pPr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4.8  </a:t>
            </a:r>
            <a:r>
              <a:rPr lang="en-US" sz="2300" spc="-172" dirty="0" err="1">
                <a:solidFill>
                  <a:srgbClr val="967663"/>
                </a:solidFill>
                <a:latin typeface="윤고딕 Medium"/>
                <a:ea typeface="윤고딕 Medium"/>
              </a:rPr>
              <a:t>동영상</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시연</a:t>
            </a:r>
            <a:endParaRPr lang="en-US" sz="2300" spc="-172" dirty="0">
              <a:solidFill>
                <a:srgbClr val="967663"/>
              </a:solidFill>
              <a:latin typeface="윤고딕 Medium"/>
              <a:ea typeface="윤고딕 Medium"/>
            </a:endParaRPr>
          </a:p>
          <a:p>
            <a:pPr marL="0" lvl="0" indent="0" algn="l">
              <a:lnSpc>
                <a:spcPts val="3450"/>
              </a:lnSpc>
            </a:pPr>
            <a:r>
              <a:rPr lang="en-US" sz="2300" spc="-172" dirty="0">
                <a:solidFill>
                  <a:srgbClr val="967663"/>
                </a:solidFill>
                <a:latin typeface="윤고딕 Medium"/>
              </a:rPr>
              <a:t>  </a:t>
            </a:r>
            <a:r>
              <a:rPr lang="en-US" sz="2300" spc="-172" dirty="0">
                <a:solidFill>
                  <a:srgbClr val="967663"/>
                </a:solidFill>
                <a:latin typeface="윤고딕 Medium"/>
                <a:ea typeface="윤고딕 Medium"/>
              </a:rPr>
              <a:t>4.9 </a:t>
            </a:r>
            <a:r>
              <a:rPr lang="en-US" sz="2300" spc="-172" dirty="0" err="1">
                <a:solidFill>
                  <a:srgbClr val="967663"/>
                </a:solidFill>
                <a:latin typeface="윤고딕 Medium"/>
                <a:ea typeface="윤고딕 Medium"/>
              </a:rPr>
              <a:t>세부</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산출물</a:t>
            </a:r>
            <a:r>
              <a:rPr lang="en-US" sz="2300" spc="-172" dirty="0">
                <a:solidFill>
                  <a:srgbClr val="967663"/>
                </a:solidFill>
                <a:latin typeface="윤고딕 Medium"/>
                <a:ea typeface="윤고딕 Medium"/>
              </a:rPr>
              <a:t> </a:t>
            </a:r>
            <a:r>
              <a:rPr lang="en-US" sz="2300" spc="-172" dirty="0" err="1">
                <a:solidFill>
                  <a:srgbClr val="967663"/>
                </a:solidFill>
                <a:latin typeface="윤고딕 Medium"/>
                <a:ea typeface="윤고딕 Medium"/>
              </a:rPr>
              <a:t>목록</a:t>
            </a:r>
            <a:r>
              <a:rPr lang="en-US" sz="2300" spc="-172" dirty="0">
                <a:solidFill>
                  <a:srgbClr val="967663"/>
                </a:solidFill>
                <a:latin typeface="윤고딕 Medium"/>
                <a:ea typeface="윤고딕 Medium"/>
              </a:rPr>
              <a:t> 및 </a:t>
            </a:r>
            <a:r>
              <a:rPr lang="en-US" sz="2300" spc="-172" dirty="0" err="1">
                <a:solidFill>
                  <a:srgbClr val="967663"/>
                </a:solidFill>
                <a:latin typeface="윤고딕 Medium"/>
                <a:ea typeface="윤고딕 Medium"/>
              </a:rPr>
              <a:t>첨부</a:t>
            </a:r>
            <a:endParaRPr lang="en-US" sz="2300" spc="-172" dirty="0">
              <a:solidFill>
                <a:srgbClr val="967663"/>
              </a:solidFill>
              <a:latin typeface="윤고딕 Medium"/>
              <a:ea typeface="윤고딕 Medium"/>
            </a:endParaRPr>
          </a:p>
        </p:txBody>
      </p:sp>
      <p:sp>
        <p:nvSpPr>
          <p:cNvPr id="22" name="TextBox 22"/>
          <p:cNvSpPr txBox="1"/>
          <p:nvPr/>
        </p:nvSpPr>
        <p:spPr>
          <a:xfrm>
            <a:off x="13777181" y="7584585"/>
            <a:ext cx="4727283" cy="2297430"/>
          </a:xfrm>
          <a:prstGeom prst="rect">
            <a:avLst/>
          </a:prstGeom>
        </p:spPr>
        <p:txBody>
          <a:bodyPr lIns="0" tIns="0" rIns="0" bIns="0" rtlCol="0" anchor="t">
            <a:spAutoFit/>
          </a:bodyPr>
          <a:lstStyle/>
          <a:p>
            <a:pPr algn="l">
              <a:lnSpc>
                <a:spcPts val="3900"/>
              </a:lnSpc>
            </a:pPr>
            <a:r>
              <a:rPr lang="en-US" sz="2600" spc="-195">
                <a:solidFill>
                  <a:srgbClr val="9B4819"/>
                </a:solidFill>
                <a:ea typeface="윤고딕 Bold"/>
              </a:rPr>
              <a:t>평가 및 후기</a:t>
            </a:r>
          </a:p>
          <a:p>
            <a:pPr algn="l">
              <a:lnSpc>
                <a:spcPts val="3450"/>
              </a:lnSpc>
            </a:pPr>
            <a:r>
              <a:rPr lang="en-US" sz="2300" spc="-172">
                <a:solidFill>
                  <a:srgbClr val="9B4819"/>
                </a:solidFill>
                <a:latin typeface="윤고딕"/>
              </a:rPr>
              <a:t> </a:t>
            </a:r>
            <a:r>
              <a:rPr lang="en-US" sz="2300" spc="-172">
                <a:solidFill>
                  <a:srgbClr val="9B4819"/>
                </a:solidFill>
                <a:latin typeface="윤고딕 Medium"/>
              </a:rPr>
              <a:t> 5</a:t>
            </a:r>
            <a:r>
              <a:rPr lang="en-US" sz="2300" spc="-172">
                <a:solidFill>
                  <a:srgbClr val="967663"/>
                </a:solidFill>
                <a:latin typeface="윤고딕 Medium"/>
                <a:ea typeface="윤고딕 Medium"/>
              </a:rPr>
              <a:t>.1  완성도 평가</a:t>
            </a:r>
          </a:p>
          <a:p>
            <a:pPr algn="l">
              <a:lnSpc>
                <a:spcPts val="3450"/>
              </a:lnSpc>
            </a:pPr>
            <a:r>
              <a:rPr lang="en-US" sz="2300" spc="-172">
                <a:solidFill>
                  <a:srgbClr val="967663"/>
                </a:solidFill>
                <a:latin typeface="윤고딕 Medium"/>
                <a:ea typeface="윤고딕 Medium"/>
              </a:rPr>
              <a:t>  5.2 성과 및 아쉬움</a:t>
            </a:r>
          </a:p>
          <a:p>
            <a:pPr algn="l">
              <a:lnSpc>
                <a:spcPts val="3450"/>
              </a:lnSpc>
            </a:pPr>
            <a:r>
              <a:rPr lang="en-US" sz="2300" spc="-172">
                <a:solidFill>
                  <a:srgbClr val="967663"/>
                </a:solidFill>
                <a:latin typeface="윤고딕 Medium"/>
                <a:ea typeface="윤고딕 Medium"/>
              </a:rPr>
              <a:t>  5.3 보완점 및 개선방안</a:t>
            </a:r>
          </a:p>
          <a:p>
            <a:pPr marL="0" lvl="0" indent="0" algn="l">
              <a:lnSpc>
                <a:spcPts val="3450"/>
              </a:lnSpc>
            </a:pPr>
            <a:r>
              <a:rPr lang="en-US" sz="2300" spc="-172">
                <a:solidFill>
                  <a:srgbClr val="967663"/>
                </a:solidFill>
                <a:latin typeface="윤고딕 Medium"/>
                <a:ea typeface="윤고딕 Medium"/>
              </a:rPr>
              <a:t>  5.4  프로젝트 성과 및 후기</a:t>
            </a:r>
          </a:p>
        </p:txBody>
      </p:sp>
      <p:sp>
        <p:nvSpPr>
          <p:cNvPr id="23" name="TextBox 10">
            <a:extLst>
              <a:ext uri="{FF2B5EF4-FFF2-40B4-BE49-F238E27FC236}">
                <a16:creationId xmlns:a16="http://schemas.microsoft.com/office/drawing/2014/main" id="{EFEC22D7-BE76-589E-C833-BFAF2AC61A02}"/>
              </a:ext>
            </a:extLst>
          </p:cNvPr>
          <p:cNvSpPr txBox="1"/>
          <p:nvPr/>
        </p:nvSpPr>
        <p:spPr>
          <a:xfrm>
            <a:off x="6656384" y="410841"/>
            <a:ext cx="3301669" cy="1149317"/>
          </a:xfrm>
          <a:prstGeom prst="rect">
            <a:avLst/>
          </a:prstGeom>
        </p:spPr>
        <p:txBody>
          <a:bodyPr lIns="0" tIns="0" rIns="0" bIns="0" rtlCol="0" anchor="t">
            <a:spAutoFit/>
          </a:bodyPr>
          <a:lstStyle/>
          <a:p>
            <a:pPr algn="l">
              <a:lnSpc>
                <a:spcPts val="8800"/>
              </a:lnSpc>
            </a:pPr>
            <a:r>
              <a:rPr lang="en-US" sz="8000">
                <a:solidFill>
                  <a:srgbClr val="303030"/>
                </a:solidFill>
                <a:latin typeface="League Spartan ExtraBold" pitchFamily="2" charset="0"/>
              </a:rPr>
              <a:t>INDEX</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34943" y="1258146"/>
            <a:ext cx="3856010" cy="1178961"/>
            <a:chOff x="0" y="0"/>
            <a:chExt cx="1015575" cy="310508"/>
          </a:xfrm>
        </p:grpSpPr>
        <p:sp>
          <p:nvSpPr>
            <p:cNvPr id="3" name="Freeform 3"/>
            <p:cNvSpPr/>
            <p:nvPr/>
          </p:nvSpPr>
          <p:spPr>
            <a:xfrm>
              <a:off x="0" y="0"/>
              <a:ext cx="1015575" cy="310508"/>
            </a:xfrm>
            <a:custGeom>
              <a:avLst/>
              <a:gdLst/>
              <a:ahLst/>
              <a:cxnLst/>
              <a:rect l="l" t="t" r="r" b="b"/>
              <a:pathLst>
                <a:path w="1015575" h="310508">
                  <a:moveTo>
                    <a:pt x="10039" y="0"/>
                  </a:moveTo>
                  <a:lnTo>
                    <a:pt x="1005536" y="0"/>
                  </a:lnTo>
                  <a:cubicBezTo>
                    <a:pt x="1011080" y="0"/>
                    <a:pt x="1015575" y="4495"/>
                    <a:pt x="1015575" y="10039"/>
                  </a:cubicBezTo>
                  <a:lnTo>
                    <a:pt x="1015575" y="300469"/>
                  </a:lnTo>
                  <a:cubicBezTo>
                    <a:pt x="1015575" y="306014"/>
                    <a:pt x="1011080" y="310508"/>
                    <a:pt x="1005536" y="310508"/>
                  </a:cubicBezTo>
                  <a:lnTo>
                    <a:pt x="10039" y="310508"/>
                  </a:lnTo>
                  <a:cubicBezTo>
                    <a:pt x="4495" y="310508"/>
                    <a:pt x="0" y="306014"/>
                    <a:pt x="0" y="300469"/>
                  </a:cubicBezTo>
                  <a:lnTo>
                    <a:pt x="0" y="10039"/>
                  </a:lnTo>
                  <a:cubicBezTo>
                    <a:pt x="0" y="4495"/>
                    <a:pt x="4495" y="0"/>
                    <a:pt x="10039" y="0"/>
                  </a:cubicBezTo>
                  <a:close/>
                </a:path>
              </a:pathLst>
            </a:custGeom>
            <a:solidFill>
              <a:srgbClr val="FFDED5"/>
            </a:solidFill>
          </p:spPr>
        </p:sp>
        <p:sp>
          <p:nvSpPr>
            <p:cNvPr id="4" name="TextBox 4"/>
            <p:cNvSpPr txBox="1"/>
            <p:nvPr/>
          </p:nvSpPr>
          <p:spPr>
            <a:xfrm>
              <a:off x="0" y="0"/>
              <a:ext cx="1015575" cy="310508"/>
            </a:xfrm>
            <a:prstGeom prst="rect">
              <a:avLst/>
            </a:prstGeom>
          </p:spPr>
          <p:txBody>
            <a:bodyPr lIns="50800" tIns="50800" rIns="50800" bIns="50800" rtlCol="0" anchor="ctr"/>
            <a:lstStyle/>
            <a:p>
              <a:pPr marL="863599" lvl="1" indent="-431800" algn="just">
                <a:lnSpc>
                  <a:spcPts val="4799"/>
                </a:lnSpc>
                <a:buAutoNum type="arabicPeriod"/>
              </a:pPr>
              <a:r>
                <a:rPr lang="en-US" sz="3999" spc="-299" err="1">
                  <a:solidFill>
                    <a:srgbClr val="000000"/>
                  </a:solidFill>
                  <a:ea typeface="윤고딕"/>
                </a:rPr>
                <a:t>트래블메이커</a:t>
              </a:r>
              <a:endParaRPr lang="en-US" sz="3999" spc="-299">
                <a:solidFill>
                  <a:srgbClr val="000000"/>
                </a:solidFill>
                <a:ea typeface="윤고딕"/>
              </a:endParaRPr>
            </a:p>
          </p:txBody>
        </p:sp>
      </p:grpSp>
      <p:graphicFrame>
        <p:nvGraphicFramePr>
          <p:cNvPr id="5" name="Table 5"/>
          <p:cNvGraphicFramePr>
            <a:graphicFrameLocks noGrp="1"/>
          </p:cNvGraphicFramePr>
          <p:nvPr/>
        </p:nvGraphicFramePr>
        <p:xfrm>
          <a:off x="508420" y="3030588"/>
          <a:ext cx="17330268" cy="6842578"/>
        </p:xfrm>
        <a:graphic>
          <a:graphicData uri="http://schemas.openxmlformats.org/drawingml/2006/table">
            <a:tbl>
              <a:tblPr/>
              <a:tblGrid>
                <a:gridCol w="8593702">
                  <a:extLst>
                    <a:ext uri="{9D8B030D-6E8A-4147-A177-3AD203B41FA5}">
                      <a16:colId xmlns:a16="http://schemas.microsoft.com/office/drawing/2014/main" val="20000"/>
                    </a:ext>
                  </a:extLst>
                </a:gridCol>
                <a:gridCol w="8736566">
                  <a:extLst>
                    <a:ext uri="{9D8B030D-6E8A-4147-A177-3AD203B41FA5}">
                      <a16:colId xmlns:a16="http://schemas.microsoft.com/office/drawing/2014/main" val="20001"/>
                    </a:ext>
                  </a:extLst>
                </a:gridCol>
              </a:tblGrid>
              <a:tr h="2752150">
                <a:tc rowSpan="3" gridSpan="2">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rowSpan="3" h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0"/>
                  </a:ext>
                </a:extLst>
              </a:tr>
              <a:tr h="2045214">
                <a:tc gridSpan="2"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hMerge="1"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2045214">
                <a:tc gridSpan="2"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hMerge="1"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1124751" y="3887162"/>
            <a:ext cx="2611785" cy="662234"/>
            <a:chOff x="0" y="0"/>
            <a:chExt cx="687877" cy="174415"/>
          </a:xfrm>
        </p:grpSpPr>
        <p:sp>
          <p:nvSpPr>
            <p:cNvPr id="7" name="Freeform 7"/>
            <p:cNvSpPr/>
            <p:nvPr/>
          </p:nvSpPr>
          <p:spPr>
            <a:xfrm>
              <a:off x="0" y="0"/>
              <a:ext cx="687877" cy="174415"/>
            </a:xfrm>
            <a:custGeom>
              <a:avLst/>
              <a:gdLst/>
              <a:ahLst/>
              <a:cxnLst/>
              <a:rect l="l" t="t" r="r" b="b"/>
              <a:pathLst>
                <a:path w="687877" h="174415">
                  <a:moveTo>
                    <a:pt x="8893" y="0"/>
                  </a:moveTo>
                  <a:lnTo>
                    <a:pt x="678985" y="0"/>
                  </a:lnTo>
                  <a:cubicBezTo>
                    <a:pt x="681343" y="0"/>
                    <a:pt x="683605" y="937"/>
                    <a:pt x="685273" y="2605"/>
                  </a:cubicBezTo>
                  <a:cubicBezTo>
                    <a:pt x="686941" y="4272"/>
                    <a:pt x="687877" y="6534"/>
                    <a:pt x="687877" y="8893"/>
                  </a:cubicBezTo>
                  <a:lnTo>
                    <a:pt x="687877" y="165523"/>
                  </a:lnTo>
                  <a:cubicBezTo>
                    <a:pt x="687877" y="170434"/>
                    <a:pt x="683896" y="174415"/>
                    <a:pt x="678985" y="174415"/>
                  </a:cubicBezTo>
                  <a:lnTo>
                    <a:pt x="8893" y="174415"/>
                  </a:lnTo>
                  <a:cubicBezTo>
                    <a:pt x="3981" y="174415"/>
                    <a:pt x="0" y="170434"/>
                    <a:pt x="0" y="165523"/>
                  </a:cubicBezTo>
                  <a:lnTo>
                    <a:pt x="0" y="8893"/>
                  </a:lnTo>
                  <a:cubicBezTo>
                    <a:pt x="0" y="3981"/>
                    <a:pt x="3981" y="0"/>
                    <a:pt x="8893" y="0"/>
                  </a:cubicBezTo>
                  <a:close/>
                </a:path>
              </a:pathLst>
            </a:custGeom>
            <a:solidFill>
              <a:srgbClr val="91D6FC"/>
            </a:solidFill>
            <a:ln w="9525" cap="sq">
              <a:solidFill>
                <a:srgbClr val="FDFBF4"/>
              </a:solidFill>
              <a:prstDash val="solid"/>
              <a:miter/>
            </a:ln>
          </p:spPr>
        </p:sp>
        <p:sp>
          <p:nvSpPr>
            <p:cNvPr id="8" name="TextBox 8"/>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2. 1  </a:t>
              </a:r>
              <a:r>
                <a:rPr lang="en-US" sz="1899" spc="-142" err="1">
                  <a:solidFill>
                    <a:srgbClr val="000000"/>
                  </a:solidFill>
                  <a:latin typeface="윤고딕"/>
                  <a:ea typeface="윤고딕"/>
                </a:rPr>
                <a:t>계정</a:t>
              </a:r>
              <a:r>
                <a:rPr lang="en-US" sz="1899" spc="-142">
                  <a:solidFill>
                    <a:srgbClr val="000000"/>
                  </a:solidFill>
                  <a:latin typeface="윤고딕"/>
                  <a:ea typeface="윤고딕"/>
                </a:rPr>
                <a:t> </a:t>
              </a:r>
              <a:r>
                <a:rPr lang="en-US" sz="1899" spc="-142" err="1">
                  <a:solidFill>
                    <a:srgbClr val="000000"/>
                  </a:solidFill>
                  <a:latin typeface="윤고딕"/>
                  <a:ea typeface="윤고딕"/>
                </a:rPr>
                <a:t>관리</a:t>
              </a:r>
              <a:endParaRPr lang="en-US" sz="1899" spc="-142">
                <a:solidFill>
                  <a:srgbClr val="000000"/>
                </a:solidFill>
                <a:latin typeface="윤고딕"/>
                <a:ea typeface="윤고딕"/>
              </a:endParaRPr>
            </a:p>
          </p:txBody>
        </p:sp>
      </p:grpSp>
      <p:sp>
        <p:nvSpPr>
          <p:cNvPr id="9" name="AutoShape 9"/>
          <p:cNvSpPr/>
          <p:nvPr/>
        </p:nvSpPr>
        <p:spPr>
          <a:xfrm flipV="1">
            <a:off x="9062949" y="2437106"/>
            <a:ext cx="0" cy="1450056"/>
          </a:xfrm>
          <a:prstGeom prst="line">
            <a:avLst/>
          </a:prstGeom>
          <a:ln w="38100" cap="flat">
            <a:solidFill>
              <a:srgbClr val="000000"/>
            </a:solidFill>
            <a:prstDash val="solid"/>
            <a:headEnd type="none" w="sm" len="sm"/>
            <a:tailEnd type="none" w="sm" len="sm"/>
          </a:ln>
        </p:spPr>
      </p:sp>
      <p:grpSp>
        <p:nvGrpSpPr>
          <p:cNvPr id="10" name="Group 10"/>
          <p:cNvGrpSpPr/>
          <p:nvPr/>
        </p:nvGrpSpPr>
        <p:grpSpPr>
          <a:xfrm>
            <a:off x="4431379" y="3887162"/>
            <a:ext cx="2611785" cy="662234"/>
            <a:chOff x="0" y="0"/>
            <a:chExt cx="687877" cy="174415"/>
          </a:xfrm>
        </p:grpSpPr>
        <p:sp>
          <p:nvSpPr>
            <p:cNvPr id="11" name="Freeform 11"/>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12" name="TextBox 12"/>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2  여행지 정보</a:t>
              </a:r>
            </a:p>
          </p:txBody>
        </p:sp>
      </p:grpSp>
      <p:grpSp>
        <p:nvGrpSpPr>
          <p:cNvPr id="13" name="Group 13"/>
          <p:cNvGrpSpPr/>
          <p:nvPr/>
        </p:nvGrpSpPr>
        <p:grpSpPr>
          <a:xfrm>
            <a:off x="7757056" y="3887162"/>
            <a:ext cx="2611785" cy="662234"/>
            <a:chOff x="0" y="0"/>
            <a:chExt cx="687877" cy="174415"/>
          </a:xfrm>
        </p:grpSpPr>
        <p:sp>
          <p:nvSpPr>
            <p:cNvPr id="14" name="Freeform 14"/>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15" name="TextBox 15"/>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3  여행 일정 만들기</a:t>
              </a:r>
            </a:p>
          </p:txBody>
        </p:sp>
      </p:grpSp>
      <p:grpSp>
        <p:nvGrpSpPr>
          <p:cNvPr id="16" name="Group 16"/>
          <p:cNvGrpSpPr/>
          <p:nvPr/>
        </p:nvGrpSpPr>
        <p:grpSpPr>
          <a:xfrm>
            <a:off x="11082734" y="3887162"/>
            <a:ext cx="2611785" cy="662234"/>
            <a:chOff x="0" y="0"/>
            <a:chExt cx="687877" cy="174415"/>
          </a:xfrm>
        </p:grpSpPr>
        <p:sp>
          <p:nvSpPr>
            <p:cNvPr id="17" name="Freeform 17"/>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18" name="TextBox 18"/>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4  커뮤니티</a:t>
              </a:r>
            </a:p>
          </p:txBody>
        </p:sp>
      </p:grpSp>
      <p:grpSp>
        <p:nvGrpSpPr>
          <p:cNvPr id="19" name="Group 19"/>
          <p:cNvGrpSpPr/>
          <p:nvPr/>
        </p:nvGrpSpPr>
        <p:grpSpPr>
          <a:xfrm>
            <a:off x="14389361" y="3887162"/>
            <a:ext cx="2611785" cy="662234"/>
            <a:chOff x="0" y="0"/>
            <a:chExt cx="687877" cy="174415"/>
          </a:xfrm>
        </p:grpSpPr>
        <p:sp>
          <p:nvSpPr>
            <p:cNvPr id="20" name="Freeform 20"/>
            <p:cNvSpPr/>
            <p:nvPr/>
          </p:nvSpPr>
          <p:spPr>
            <a:xfrm>
              <a:off x="0" y="0"/>
              <a:ext cx="687877" cy="174415"/>
            </a:xfrm>
            <a:custGeom>
              <a:avLst/>
              <a:gdLst/>
              <a:ahLst/>
              <a:cxnLst/>
              <a:rect l="l" t="t" r="r" b="b"/>
              <a:pathLst>
                <a:path w="687877" h="174415">
                  <a:moveTo>
                    <a:pt x="8893" y="0"/>
                  </a:moveTo>
                  <a:lnTo>
                    <a:pt x="678985" y="0"/>
                  </a:lnTo>
                  <a:cubicBezTo>
                    <a:pt x="681343" y="0"/>
                    <a:pt x="683605" y="937"/>
                    <a:pt x="685273" y="2605"/>
                  </a:cubicBezTo>
                  <a:cubicBezTo>
                    <a:pt x="686941" y="4272"/>
                    <a:pt x="687877" y="6534"/>
                    <a:pt x="687877" y="8893"/>
                  </a:cubicBezTo>
                  <a:lnTo>
                    <a:pt x="687877" y="165523"/>
                  </a:lnTo>
                  <a:cubicBezTo>
                    <a:pt x="687877" y="170434"/>
                    <a:pt x="683896" y="174415"/>
                    <a:pt x="678985" y="174415"/>
                  </a:cubicBezTo>
                  <a:lnTo>
                    <a:pt x="8893" y="174415"/>
                  </a:lnTo>
                  <a:cubicBezTo>
                    <a:pt x="3981" y="174415"/>
                    <a:pt x="0" y="170434"/>
                    <a:pt x="0" y="165523"/>
                  </a:cubicBezTo>
                  <a:lnTo>
                    <a:pt x="0" y="8893"/>
                  </a:lnTo>
                  <a:cubicBezTo>
                    <a:pt x="0" y="3981"/>
                    <a:pt x="3981" y="0"/>
                    <a:pt x="8893" y="0"/>
                  </a:cubicBezTo>
                  <a:close/>
                </a:path>
              </a:pathLst>
            </a:custGeom>
            <a:solidFill>
              <a:srgbClr val="91D6FC"/>
            </a:solidFill>
            <a:ln w="9525" cap="sq">
              <a:solidFill>
                <a:srgbClr val="FDFBF4"/>
              </a:solidFill>
              <a:prstDash val="solid"/>
              <a:miter/>
            </a:ln>
          </p:spPr>
        </p:sp>
        <p:sp>
          <p:nvSpPr>
            <p:cNvPr id="21" name="TextBox 21"/>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5  관리자</a:t>
              </a:r>
            </a:p>
          </p:txBody>
        </p:sp>
      </p:grpSp>
      <p:grpSp>
        <p:nvGrpSpPr>
          <p:cNvPr id="22" name="Group 22"/>
          <p:cNvGrpSpPr/>
          <p:nvPr/>
        </p:nvGrpSpPr>
        <p:grpSpPr>
          <a:xfrm>
            <a:off x="1505604" y="4888118"/>
            <a:ext cx="2611785" cy="647370"/>
            <a:chOff x="0" y="0"/>
            <a:chExt cx="687877" cy="170501"/>
          </a:xfrm>
        </p:grpSpPr>
        <p:sp>
          <p:nvSpPr>
            <p:cNvPr id="23" name="Freeform 23"/>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24" name="TextBox 24"/>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1  회원 가입</a:t>
              </a:r>
            </a:p>
          </p:txBody>
        </p:sp>
      </p:grpSp>
      <p:grpSp>
        <p:nvGrpSpPr>
          <p:cNvPr id="25" name="Group 25"/>
          <p:cNvGrpSpPr/>
          <p:nvPr/>
        </p:nvGrpSpPr>
        <p:grpSpPr>
          <a:xfrm>
            <a:off x="1505604" y="5716174"/>
            <a:ext cx="2611785" cy="647370"/>
            <a:chOff x="0" y="0"/>
            <a:chExt cx="687877" cy="170501"/>
          </a:xfrm>
        </p:grpSpPr>
        <p:sp>
          <p:nvSpPr>
            <p:cNvPr id="26" name="Freeform 26"/>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27" name="TextBox 27"/>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2. 1. 2  </a:t>
              </a:r>
              <a:r>
                <a:rPr lang="en-US" sz="1599" spc="-119" err="1">
                  <a:solidFill>
                    <a:srgbClr val="000000"/>
                  </a:solidFill>
                  <a:latin typeface="윤고딕"/>
                  <a:ea typeface="윤고딕"/>
                </a:rPr>
                <a:t>로그인</a:t>
              </a:r>
              <a:endParaRPr lang="en-US" sz="1599" spc="-119">
                <a:solidFill>
                  <a:srgbClr val="000000"/>
                </a:solidFill>
                <a:latin typeface="윤고딕"/>
                <a:ea typeface="윤고딕"/>
              </a:endParaRPr>
            </a:p>
          </p:txBody>
        </p:sp>
      </p:grpSp>
      <p:grpSp>
        <p:nvGrpSpPr>
          <p:cNvPr id="28" name="Group 28"/>
          <p:cNvGrpSpPr/>
          <p:nvPr/>
        </p:nvGrpSpPr>
        <p:grpSpPr>
          <a:xfrm>
            <a:off x="1505604" y="6544231"/>
            <a:ext cx="2611785" cy="647370"/>
            <a:chOff x="0" y="0"/>
            <a:chExt cx="687877" cy="170501"/>
          </a:xfrm>
        </p:grpSpPr>
        <p:sp>
          <p:nvSpPr>
            <p:cNvPr id="29" name="Freeform 29"/>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30" name="TextBox 30"/>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2. 1. 3  </a:t>
              </a:r>
              <a:r>
                <a:rPr lang="en-US" sz="1599" spc="-119" err="1">
                  <a:solidFill>
                    <a:srgbClr val="000000"/>
                  </a:solidFill>
                  <a:latin typeface="윤고딕"/>
                  <a:ea typeface="윤고딕"/>
                </a:rPr>
                <a:t>아이디</a:t>
              </a:r>
              <a:r>
                <a:rPr lang="en-US" sz="1599" spc="-119">
                  <a:solidFill>
                    <a:srgbClr val="000000"/>
                  </a:solidFill>
                  <a:latin typeface="윤고딕"/>
                  <a:ea typeface="윤고딕"/>
                </a:rPr>
                <a:t>/ </a:t>
              </a:r>
              <a:r>
                <a:rPr lang="en-US" sz="1599" spc="-119" err="1">
                  <a:solidFill>
                    <a:srgbClr val="000000"/>
                  </a:solidFill>
                  <a:latin typeface="윤고딕"/>
                  <a:ea typeface="윤고딕"/>
                </a:rPr>
                <a:t>비밀번호</a:t>
              </a:r>
              <a:r>
                <a:rPr lang="en-US" sz="1599" spc="-119">
                  <a:solidFill>
                    <a:srgbClr val="000000"/>
                  </a:solidFill>
                  <a:latin typeface="윤고딕"/>
                  <a:ea typeface="윤고딕"/>
                </a:rPr>
                <a:t> </a:t>
              </a:r>
              <a:r>
                <a:rPr lang="en-US" sz="1599" spc="-119" err="1">
                  <a:solidFill>
                    <a:srgbClr val="000000"/>
                  </a:solidFill>
                  <a:latin typeface="윤고딕"/>
                  <a:ea typeface="윤고딕"/>
                </a:rPr>
                <a:t>찾기</a:t>
              </a:r>
              <a:endParaRPr lang="en-US" sz="1599" spc="-119">
                <a:solidFill>
                  <a:srgbClr val="000000"/>
                </a:solidFill>
                <a:latin typeface="윤고딕"/>
                <a:ea typeface="윤고딕"/>
              </a:endParaRPr>
            </a:p>
          </p:txBody>
        </p:sp>
      </p:grpSp>
      <p:grpSp>
        <p:nvGrpSpPr>
          <p:cNvPr id="31" name="Group 31"/>
          <p:cNvGrpSpPr/>
          <p:nvPr/>
        </p:nvGrpSpPr>
        <p:grpSpPr>
          <a:xfrm>
            <a:off x="1498945" y="7372287"/>
            <a:ext cx="2611785" cy="647370"/>
            <a:chOff x="0" y="0"/>
            <a:chExt cx="687877" cy="170501"/>
          </a:xfrm>
        </p:grpSpPr>
        <p:sp>
          <p:nvSpPr>
            <p:cNvPr id="32" name="Freeform 32"/>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33" name="TextBox 33"/>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4  회원 탈퇴</a:t>
              </a:r>
            </a:p>
          </p:txBody>
        </p:sp>
      </p:grpSp>
      <p:grpSp>
        <p:nvGrpSpPr>
          <p:cNvPr id="34" name="Group 34"/>
          <p:cNvGrpSpPr/>
          <p:nvPr/>
        </p:nvGrpSpPr>
        <p:grpSpPr>
          <a:xfrm>
            <a:off x="1498945" y="8200343"/>
            <a:ext cx="2611785" cy="647370"/>
            <a:chOff x="0" y="0"/>
            <a:chExt cx="687877" cy="170501"/>
          </a:xfrm>
        </p:grpSpPr>
        <p:sp>
          <p:nvSpPr>
            <p:cNvPr id="35" name="Freeform 35"/>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36" name="TextBox 36"/>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5  회원정보 수정</a:t>
              </a:r>
            </a:p>
          </p:txBody>
        </p:sp>
      </p:grpSp>
      <p:grpSp>
        <p:nvGrpSpPr>
          <p:cNvPr id="37" name="Group 37"/>
          <p:cNvGrpSpPr/>
          <p:nvPr/>
        </p:nvGrpSpPr>
        <p:grpSpPr>
          <a:xfrm>
            <a:off x="4826583" y="4886518"/>
            <a:ext cx="2611785" cy="707451"/>
            <a:chOff x="0" y="0"/>
            <a:chExt cx="687877" cy="186325"/>
          </a:xfrm>
        </p:grpSpPr>
        <p:sp>
          <p:nvSpPr>
            <p:cNvPr id="38" name="Freeform 38"/>
            <p:cNvSpPr/>
            <p:nvPr/>
          </p:nvSpPr>
          <p:spPr>
            <a:xfrm>
              <a:off x="0" y="0"/>
              <a:ext cx="687877" cy="186325"/>
            </a:xfrm>
            <a:custGeom>
              <a:avLst/>
              <a:gdLst/>
              <a:ahLst/>
              <a:cxnLst/>
              <a:rect l="l" t="t" r="r" b="b"/>
              <a:pathLst>
                <a:path w="687877" h="186325">
                  <a:moveTo>
                    <a:pt x="14821" y="0"/>
                  </a:moveTo>
                  <a:lnTo>
                    <a:pt x="673056" y="0"/>
                  </a:lnTo>
                  <a:cubicBezTo>
                    <a:pt x="676987" y="0"/>
                    <a:pt x="680757" y="1562"/>
                    <a:pt x="683536" y="4341"/>
                  </a:cubicBezTo>
                  <a:cubicBezTo>
                    <a:pt x="686316" y="7121"/>
                    <a:pt x="687877" y="10890"/>
                    <a:pt x="687877" y="14821"/>
                  </a:cubicBezTo>
                  <a:lnTo>
                    <a:pt x="687877" y="171503"/>
                  </a:lnTo>
                  <a:cubicBezTo>
                    <a:pt x="687877" y="175434"/>
                    <a:pt x="686316" y="179204"/>
                    <a:pt x="683536" y="181984"/>
                  </a:cubicBezTo>
                  <a:cubicBezTo>
                    <a:pt x="680757" y="184763"/>
                    <a:pt x="676987" y="186325"/>
                    <a:pt x="673056" y="186325"/>
                  </a:cubicBezTo>
                  <a:lnTo>
                    <a:pt x="14821" y="186325"/>
                  </a:lnTo>
                  <a:cubicBezTo>
                    <a:pt x="10890" y="186325"/>
                    <a:pt x="7121" y="184763"/>
                    <a:pt x="4341" y="181984"/>
                  </a:cubicBezTo>
                  <a:cubicBezTo>
                    <a:pt x="1562" y="179204"/>
                    <a:pt x="0" y="175434"/>
                    <a:pt x="0" y="171503"/>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39" name="TextBox 39"/>
            <p:cNvSpPr txBox="1"/>
            <p:nvPr/>
          </p:nvSpPr>
          <p:spPr>
            <a:xfrm>
              <a:off x="0" y="0"/>
              <a:ext cx="687877" cy="186325"/>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2. 2. 1  </a:t>
              </a:r>
              <a:r>
                <a:rPr lang="en-US" sz="1599" spc="-119" err="1">
                  <a:solidFill>
                    <a:srgbClr val="000000"/>
                  </a:solidFill>
                  <a:latin typeface="윤고딕"/>
                  <a:ea typeface="윤고딕"/>
                </a:rPr>
                <a:t>여행지</a:t>
              </a:r>
              <a:r>
                <a:rPr lang="en-US" sz="1599" spc="-119">
                  <a:solidFill>
                    <a:srgbClr val="000000"/>
                  </a:solidFill>
                  <a:latin typeface="윤고딕"/>
                  <a:ea typeface="윤고딕"/>
                </a:rPr>
                <a:t> </a:t>
              </a:r>
              <a:r>
                <a:rPr lang="en-US" sz="1599" spc="-119" err="1">
                  <a:solidFill>
                    <a:srgbClr val="000000"/>
                  </a:solidFill>
                  <a:latin typeface="윤고딕"/>
                  <a:ea typeface="윤고딕"/>
                </a:rPr>
                <a:t>정보</a:t>
              </a:r>
              <a:r>
                <a:rPr lang="en-US" sz="1599" spc="-119">
                  <a:solidFill>
                    <a:srgbClr val="000000"/>
                  </a:solidFill>
                  <a:latin typeface="윤고딕"/>
                  <a:ea typeface="윤고딕"/>
                </a:rPr>
                <a:t> </a:t>
              </a:r>
              <a:r>
                <a:rPr lang="en-US" sz="1599" spc="-119" err="1">
                  <a:solidFill>
                    <a:srgbClr val="000000"/>
                  </a:solidFill>
                  <a:latin typeface="윤고딕"/>
                  <a:ea typeface="윤고딕"/>
                </a:rPr>
                <a:t>제공</a:t>
              </a:r>
              <a:endParaRPr lang="en-US" sz="1599" spc="-119">
                <a:solidFill>
                  <a:srgbClr val="000000"/>
                </a:solidFill>
                <a:latin typeface="윤고딕"/>
                <a:ea typeface="윤고딕"/>
              </a:endParaRPr>
            </a:p>
          </p:txBody>
        </p:sp>
      </p:grpSp>
      <p:grpSp>
        <p:nvGrpSpPr>
          <p:cNvPr id="40" name="Group 40"/>
          <p:cNvGrpSpPr/>
          <p:nvPr/>
        </p:nvGrpSpPr>
        <p:grpSpPr>
          <a:xfrm>
            <a:off x="8152743" y="4888118"/>
            <a:ext cx="2611785" cy="707451"/>
            <a:chOff x="0" y="0"/>
            <a:chExt cx="687877" cy="186325"/>
          </a:xfrm>
        </p:grpSpPr>
        <p:sp>
          <p:nvSpPr>
            <p:cNvPr id="41" name="Freeform 41"/>
            <p:cNvSpPr/>
            <p:nvPr/>
          </p:nvSpPr>
          <p:spPr>
            <a:xfrm>
              <a:off x="0" y="0"/>
              <a:ext cx="687877" cy="186325"/>
            </a:xfrm>
            <a:custGeom>
              <a:avLst/>
              <a:gdLst/>
              <a:ahLst/>
              <a:cxnLst/>
              <a:rect l="l" t="t" r="r" b="b"/>
              <a:pathLst>
                <a:path w="687877" h="186325">
                  <a:moveTo>
                    <a:pt x="14821" y="0"/>
                  </a:moveTo>
                  <a:lnTo>
                    <a:pt x="673056" y="0"/>
                  </a:lnTo>
                  <a:cubicBezTo>
                    <a:pt x="676987" y="0"/>
                    <a:pt x="680757" y="1562"/>
                    <a:pt x="683536" y="4341"/>
                  </a:cubicBezTo>
                  <a:cubicBezTo>
                    <a:pt x="686316" y="7121"/>
                    <a:pt x="687877" y="10890"/>
                    <a:pt x="687877" y="14821"/>
                  </a:cubicBezTo>
                  <a:lnTo>
                    <a:pt x="687877" y="171503"/>
                  </a:lnTo>
                  <a:cubicBezTo>
                    <a:pt x="687877" y="175434"/>
                    <a:pt x="686316" y="179204"/>
                    <a:pt x="683536" y="181984"/>
                  </a:cubicBezTo>
                  <a:cubicBezTo>
                    <a:pt x="680757" y="184763"/>
                    <a:pt x="676987" y="186325"/>
                    <a:pt x="673056" y="186325"/>
                  </a:cubicBezTo>
                  <a:lnTo>
                    <a:pt x="14821" y="186325"/>
                  </a:lnTo>
                  <a:cubicBezTo>
                    <a:pt x="10890" y="186325"/>
                    <a:pt x="7121" y="184763"/>
                    <a:pt x="4341" y="181984"/>
                  </a:cubicBezTo>
                  <a:cubicBezTo>
                    <a:pt x="1562" y="179204"/>
                    <a:pt x="0" y="175434"/>
                    <a:pt x="0" y="171503"/>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42" name="TextBox 42"/>
            <p:cNvSpPr txBox="1"/>
            <p:nvPr/>
          </p:nvSpPr>
          <p:spPr>
            <a:xfrm>
              <a:off x="0" y="0"/>
              <a:ext cx="687877" cy="186325"/>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3. 1  여행 일정 생성</a:t>
              </a:r>
            </a:p>
          </p:txBody>
        </p:sp>
      </p:grpSp>
      <p:grpSp>
        <p:nvGrpSpPr>
          <p:cNvPr id="43" name="Group 43"/>
          <p:cNvGrpSpPr/>
          <p:nvPr/>
        </p:nvGrpSpPr>
        <p:grpSpPr>
          <a:xfrm>
            <a:off x="11478903" y="4886518"/>
            <a:ext cx="2611785" cy="707451"/>
            <a:chOff x="0" y="0"/>
            <a:chExt cx="687877" cy="186325"/>
          </a:xfrm>
        </p:grpSpPr>
        <p:sp>
          <p:nvSpPr>
            <p:cNvPr id="44" name="Freeform 44"/>
            <p:cNvSpPr/>
            <p:nvPr/>
          </p:nvSpPr>
          <p:spPr>
            <a:xfrm>
              <a:off x="0" y="0"/>
              <a:ext cx="687877" cy="186325"/>
            </a:xfrm>
            <a:custGeom>
              <a:avLst/>
              <a:gdLst/>
              <a:ahLst/>
              <a:cxnLst/>
              <a:rect l="l" t="t" r="r" b="b"/>
              <a:pathLst>
                <a:path w="687877" h="186325">
                  <a:moveTo>
                    <a:pt x="14821" y="0"/>
                  </a:moveTo>
                  <a:lnTo>
                    <a:pt x="673056" y="0"/>
                  </a:lnTo>
                  <a:cubicBezTo>
                    <a:pt x="676987" y="0"/>
                    <a:pt x="680757" y="1562"/>
                    <a:pt x="683536" y="4341"/>
                  </a:cubicBezTo>
                  <a:cubicBezTo>
                    <a:pt x="686316" y="7121"/>
                    <a:pt x="687877" y="10890"/>
                    <a:pt x="687877" y="14821"/>
                  </a:cubicBezTo>
                  <a:lnTo>
                    <a:pt x="687877" y="171503"/>
                  </a:lnTo>
                  <a:cubicBezTo>
                    <a:pt x="687877" y="175434"/>
                    <a:pt x="686316" y="179204"/>
                    <a:pt x="683536" y="181984"/>
                  </a:cubicBezTo>
                  <a:cubicBezTo>
                    <a:pt x="680757" y="184763"/>
                    <a:pt x="676987" y="186325"/>
                    <a:pt x="673056" y="186325"/>
                  </a:cubicBezTo>
                  <a:lnTo>
                    <a:pt x="14821" y="186325"/>
                  </a:lnTo>
                  <a:cubicBezTo>
                    <a:pt x="10890" y="186325"/>
                    <a:pt x="7121" y="184763"/>
                    <a:pt x="4341" y="181984"/>
                  </a:cubicBezTo>
                  <a:cubicBezTo>
                    <a:pt x="1562" y="179204"/>
                    <a:pt x="0" y="175434"/>
                    <a:pt x="0" y="171503"/>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45" name="TextBox 45"/>
            <p:cNvSpPr txBox="1"/>
            <p:nvPr/>
          </p:nvSpPr>
          <p:spPr>
            <a:xfrm>
              <a:off x="0" y="0"/>
              <a:ext cx="687877" cy="186325"/>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4. 1  자유게시판</a:t>
              </a:r>
            </a:p>
          </p:txBody>
        </p:sp>
      </p:grpSp>
      <p:grpSp>
        <p:nvGrpSpPr>
          <p:cNvPr id="46" name="Group 46"/>
          <p:cNvGrpSpPr/>
          <p:nvPr/>
        </p:nvGrpSpPr>
        <p:grpSpPr>
          <a:xfrm>
            <a:off x="14805063" y="4891920"/>
            <a:ext cx="2611785" cy="647370"/>
            <a:chOff x="0" y="0"/>
            <a:chExt cx="687877" cy="170501"/>
          </a:xfrm>
        </p:grpSpPr>
        <p:sp>
          <p:nvSpPr>
            <p:cNvPr id="47" name="Freeform 47"/>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48" name="TextBox 48"/>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5. 1  관리자 페이지</a:t>
              </a:r>
            </a:p>
          </p:txBody>
        </p:sp>
      </p:grpSp>
      <p:grpSp>
        <p:nvGrpSpPr>
          <p:cNvPr id="49" name="Group 49"/>
          <p:cNvGrpSpPr/>
          <p:nvPr/>
        </p:nvGrpSpPr>
        <p:grpSpPr>
          <a:xfrm>
            <a:off x="11478903" y="5744426"/>
            <a:ext cx="2611785" cy="707451"/>
            <a:chOff x="0" y="0"/>
            <a:chExt cx="687877" cy="186325"/>
          </a:xfrm>
        </p:grpSpPr>
        <p:sp>
          <p:nvSpPr>
            <p:cNvPr id="50" name="Freeform 50"/>
            <p:cNvSpPr/>
            <p:nvPr/>
          </p:nvSpPr>
          <p:spPr>
            <a:xfrm>
              <a:off x="0" y="0"/>
              <a:ext cx="687877" cy="186325"/>
            </a:xfrm>
            <a:custGeom>
              <a:avLst/>
              <a:gdLst/>
              <a:ahLst/>
              <a:cxnLst/>
              <a:rect l="l" t="t" r="r" b="b"/>
              <a:pathLst>
                <a:path w="687877" h="186325">
                  <a:moveTo>
                    <a:pt x="14821" y="0"/>
                  </a:moveTo>
                  <a:lnTo>
                    <a:pt x="673056" y="0"/>
                  </a:lnTo>
                  <a:cubicBezTo>
                    <a:pt x="676987" y="0"/>
                    <a:pt x="680757" y="1562"/>
                    <a:pt x="683536" y="4341"/>
                  </a:cubicBezTo>
                  <a:cubicBezTo>
                    <a:pt x="686316" y="7121"/>
                    <a:pt x="687877" y="10890"/>
                    <a:pt x="687877" y="14821"/>
                  </a:cubicBezTo>
                  <a:lnTo>
                    <a:pt x="687877" y="171503"/>
                  </a:lnTo>
                  <a:cubicBezTo>
                    <a:pt x="687877" y="175434"/>
                    <a:pt x="686316" y="179204"/>
                    <a:pt x="683536" y="181984"/>
                  </a:cubicBezTo>
                  <a:cubicBezTo>
                    <a:pt x="680757" y="184763"/>
                    <a:pt x="676987" y="186325"/>
                    <a:pt x="673056" y="186325"/>
                  </a:cubicBezTo>
                  <a:lnTo>
                    <a:pt x="14821" y="186325"/>
                  </a:lnTo>
                  <a:cubicBezTo>
                    <a:pt x="10890" y="186325"/>
                    <a:pt x="7121" y="184763"/>
                    <a:pt x="4341" y="181984"/>
                  </a:cubicBezTo>
                  <a:cubicBezTo>
                    <a:pt x="1562" y="179204"/>
                    <a:pt x="0" y="175434"/>
                    <a:pt x="0" y="171503"/>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51" name="TextBox 51"/>
            <p:cNvSpPr txBox="1"/>
            <p:nvPr/>
          </p:nvSpPr>
          <p:spPr>
            <a:xfrm>
              <a:off x="0" y="0"/>
              <a:ext cx="687877" cy="186325"/>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4. 2  공유게시판</a:t>
              </a:r>
            </a:p>
          </p:txBody>
        </p:sp>
      </p:grpSp>
      <p:sp>
        <p:nvSpPr>
          <p:cNvPr id="52" name="AutoShape 52"/>
          <p:cNvSpPr/>
          <p:nvPr/>
        </p:nvSpPr>
        <p:spPr>
          <a:xfrm>
            <a:off x="2430643" y="3379556"/>
            <a:ext cx="0" cy="507607"/>
          </a:xfrm>
          <a:prstGeom prst="line">
            <a:avLst/>
          </a:prstGeom>
          <a:ln w="38100" cap="flat">
            <a:solidFill>
              <a:srgbClr val="000000"/>
            </a:solidFill>
            <a:prstDash val="solid"/>
            <a:headEnd type="none" w="sm" len="sm"/>
            <a:tailEnd type="none" w="sm" len="sm"/>
          </a:ln>
        </p:spPr>
      </p:sp>
      <p:sp>
        <p:nvSpPr>
          <p:cNvPr id="53" name="AutoShape 53"/>
          <p:cNvSpPr/>
          <p:nvPr/>
        </p:nvSpPr>
        <p:spPr>
          <a:xfrm flipH="1">
            <a:off x="2411593" y="3379556"/>
            <a:ext cx="6651355" cy="0"/>
          </a:xfrm>
          <a:prstGeom prst="line">
            <a:avLst/>
          </a:prstGeom>
          <a:ln w="38100" cap="flat">
            <a:solidFill>
              <a:srgbClr val="000000"/>
            </a:solidFill>
            <a:prstDash val="solid"/>
            <a:headEnd type="none" w="sm" len="sm"/>
            <a:tailEnd type="none" w="sm" len="sm"/>
          </a:ln>
        </p:spPr>
      </p:sp>
      <p:sp>
        <p:nvSpPr>
          <p:cNvPr id="54" name="AutoShape 54"/>
          <p:cNvSpPr/>
          <p:nvPr/>
        </p:nvSpPr>
        <p:spPr>
          <a:xfrm flipH="1">
            <a:off x="8904896" y="3379556"/>
            <a:ext cx="6809408" cy="0"/>
          </a:xfrm>
          <a:prstGeom prst="line">
            <a:avLst/>
          </a:prstGeom>
          <a:ln w="38100" cap="flat">
            <a:solidFill>
              <a:srgbClr val="000000"/>
            </a:solidFill>
            <a:prstDash val="solid"/>
            <a:headEnd type="none" w="sm" len="sm"/>
            <a:tailEnd type="none" w="sm" len="sm"/>
          </a:ln>
        </p:spPr>
      </p:sp>
      <p:sp>
        <p:nvSpPr>
          <p:cNvPr id="55" name="AutoShape 55"/>
          <p:cNvSpPr/>
          <p:nvPr/>
        </p:nvSpPr>
        <p:spPr>
          <a:xfrm flipV="1">
            <a:off x="15695254" y="3379556"/>
            <a:ext cx="0" cy="507607"/>
          </a:xfrm>
          <a:prstGeom prst="line">
            <a:avLst/>
          </a:prstGeom>
          <a:ln w="38100" cap="flat">
            <a:solidFill>
              <a:srgbClr val="000000"/>
            </a:solidFill>
            <a:prstDash val="solid"/>
            <a:headEnd type="none" w="sm" len="sm"/>
            <a:tailEnd type="none" w="sm" len="sm"/>
          </a:ln>
        </p:spPr>
      </p:sp>
      <p:sp>
        <p:nvSpPr>
          <p:cNvPr id="56" name="AutoShape 56"/>
          <p:cNvSpPr/>
          <p:nvPr/>
        </p:nvSpPr>
        <p:spPr>
          <a:xfrm>
            <a:off x="12388626" y="3379556"/>
            <a:ext cx="0" cy="507607"/>
          </a:xfrm>
          <a:prstGeom prst="line">
            <a:avLst/>
          </a:prstGeom>
          <a:ln w="38100" cap="flat">
            <a:solidFill>
              <a:srgbClr val="000000"/>
            </a:solidFill>
            <a:prstDash val="solid"/>
            <a:headEnd type="none" w="sm" len="sm"/>
            <a:tailEnd type="none" w="sm" len="sm"/>
          </a:ln>
        </p:spPr>
      </p:sp>
      <p:sp>
        <p:nvSpPr>
          <p:cNvPr id="57" name="AutoShape 57"/>
          <p:cNvSpPr/>
          <p:nvPr/>
        </p:nvSpPr>
        <p:spPr>
          <a:xfrm flipV="1">
            <a:off x="5737271" y="3379556"/>
            <a:ext cx="0" cy="507607"/>
          </a:xfrm>
          <a:prstGeom prst="line">
            <a:avLst/>
          </a:prstGeom>
          <a:ln w="38100" cap="flat">
            <a:solidFill>
              <a:srgbClr val="000000"/>
            </a:solidFill>
            <a:prstDash val="solid"/>
            <a:headEnd type="none" w="sm" len="sm"/>
            <a:tailEnd type="none" w="sm" len="sm"/>
          </a:ln>
        </p:spPr>
      </p:sp>
      <p:sp>
        <p:nvSpPr>
          <p:cNvPr id="58" name="AutoShape 58"/>
          <p:cNvSpPr/>
          <p:nvPr/>
        </p:nvSpPr>
        <p:spPr>
          <a:xfrm flipH="1" flipV="1">
            <a:off x="1319792" y="5202278"/>
            <a:ext cx="185812" cy="9525"/>
          </a:xfrm>
          <a:prstGeom prst="line">
            <a:avLst/>
          </a:prstGeom>
          <a:ln w="38100" cap="flat">
            <a:solidFill>
              <a:srgbClr val="545454"/>
            </a:solidFill>
            <a:prstDash val="solid"/>
            <a:headEnd type="none" w="sm" len="sm"/>
            <a:tailEnd type="none" w="sm" len="sm"/>
          </a:ln>
        </p:spPr>
      </p:sp>
      <p:sp>
        <p:nvSpPr>
          <p:cNvPr id="59" name="AutoShape 59"/>
          <p:cNvSpPr/>
          <p:nvPr/>
        </p:nvSpPr>
        <p:spPr>
          <a:xfrm>
            <a:off x="1319792" y="4549396"/>
            <a:ext cx="0" cy="4785104"/>
          </a:xfrm>
          <a:prstGeom prst="line">
            <a:avLst/>
          </a:prstGeom>
          <a:ln w="38100" cap="flat">
            <a:solidFill>
              <a:srgbClr val="545454"/>
            </a:solidFill>
            <a:prstDash val="solid"/>
            <a:headEnd type="none" w="sm" len="sm"/>
            <a:tailEnd type="none" w="sm" len="sm"/>
          </a:ln>
        </p:spPr>
      </p:sp>
      <p:sp>
        <p:nvSpPr>
          <p:cNvPr id="60" name="AutoShape 60"/>
          <p:cNvSpPr/>
          <p:nvPr/>
        </p:nvSpPr>
        <p:spPr>
          <a:xfrm flipH="1" flipV="1">
            <a:off x="1313133" y="6030334"/>
            <a:ext cx="192471" cy="9525"/>
          </a:xfrm>
          <a:prstGeom prst="line">
            <a:avLst/>
          </a:prstGeom>
          <a:ln w="38100" cap="flat">
            <a:solidFill>
              <a:srgbClr val="545454"/>
            </a:solidFill>
            <a:prstDash val="solid"/>
            <a:headEnd type="none" w="sm" len="sm"/>
            <a:tailEnd type="none" w="sm" len="sm"/>
          </a:ln>
        </p:spPr>
      </p:sp>
      <p:sp>
        <p:nvSpPr>
          <p:cNvPr id="61" name="AutoShape 61"/>
          <p:cNvSpPr/>
          <p:nvPr/>
        </p:nvSpPr>
        <p:spPr>
          <a:xfrm flipH="1">
            <a:off x="1319792" y="6839341"/>
            <a:ext cx="185812" cy="0"/>
          </a:xfrm>
          <a:prstGeom prst="line">
            <a:avLst/>
          </a:prstGeom>
          <a:ln w="38100" cap="flat">
            <a:solidFill>
              <a:srgbClr val="545454"/>
            </a:solidFill>
            <a:prstDash val="solid"/>
            <a:headEnd type="none" w="sm" len="sm"/>
            <a:tailEnd type="none" w="sm" len="sm"/>
          </a:ln>
        </p:spPr>
      </p:sp>
      <p:sp>
        <p:nvSpPr>
          <p:cNvPr id="62" name="AutoShape 62"/>
          <p:cNvSpPr/>
          <p:nvPr/>
        </p:nvSpPr>
        <p:spPr>
          <a:xfrm flipH="1">
            <a:off x="1313133" y="7686447"/>
            <a:ext cx="185812" cy="0"/>
          </a:xfrm>
          <a:prstGeom prst="line">
            <a:avLst/>
          </a:prstGeom>
          <a:ln w="38100" cap="flat">
            <a:solidFill>
              <a:srgbClr val="545454"/>
            </a:solidFill>
            <a:prstDash val="solid"/>
            <a:headEnd type="none" w="sm" len="sm"/>
            <a:tailEnd type="none" w="sm" len="sm"/>
          </a:ln>
        </p:spPr>
      </p:sp>
      <p:sp>
        <p:nvSpPr>
          <p:cNvPr id="63" name="AutoShape 63"/>
          <p:cNvSpPr/>
          <p:nvPr/>
        </p:nvSpPr>
        <p:spPr>
          <a:xfrm flipH="1">
            <a:off x="1319792" y="8495453"/>
            <a:ext cx="185812" cy="0"/>
          </a:xfrm>
          <a:prstGeom prst="line">
            <a:avLst/>
          </a:prstGeom>
          <a:ln w="38100" cap="flat">
            <a:solidFill>
              <a:srgbClr val="545454"/>
            </a:solidFill>
            <a:prstDash val="solid"/>
            <a:headEnd type="none" w="sm" len="sm"/>
            <a:tailEnd type="none" w="sm" len="sm"/>
          </a:ln>
        </p:spPr>
      </p:sp>
      <p:grpSp>
        <p:nvGrpSpPr>
          <p:cNvPr id="64" name="Group 64"/>
          <p:cNvGrpSpPr/>
          <p:nvPr/>
        </p:nvGrpSpPr>
        <p:grpSpPr>
          <a:xfrm>
            <a:off x="4627219" y="4549396"/>
            <a:ext cx="204862" cy="652457"/>
            <a:chOff x="0" y="0"/>
            <a:chExt cx="273149" cy="869943"/>
          </a:xfrm>
        </p:grpSpPr>
        <p:sp>
          <p:nvSpPr>
            <p:cNvPr id="65" name="AutoShape 65"/>
            <p:cNvSpPr/>
            <p:nvPr/>
          </p:nvSpPr>
          <p:spPr>
            <a:xfrm flipV="1">
              <a:off x="25400" y="0"/>
              <a:ext cx="0" cy="861202"/>
            </a:xfrm>
            <a:prstGeom prst="line">
              <a:avLst/>
            </a:prstGeom>
            <a:ln w="50800" cap="flat">
              <a:solidFill>
                <a:srgbClr val="545454"/>
              </a:solidFill>
              <a:prstDash val="solid"/>
              <a:headEnd type="none" w="sm" len="sm"/>
              <a:tailEnd type="none" w="sm" len="sm"/>
            </a:ln>
          </p:spPr>
        </p:sp>
        <p:sp>
          <p:nvSpPr>
            <p:cNvPr id="66" name="AutoShape 66"/>
            <p:cNvSpPr/>
            <p:nvPr/>
          </p:nvSpPr>
          <p:spPr>
            <a:xfrm flipH="1" flipV="1">
              <a:off x="25400" y="844543"/>
              <a:ext cx="247749" cy="0"/>
            </a:xfrm>
            <a:prstGeom prst="line">
              <a:avLst/>
            </a:prstGeom>
            <a:ln w="50800" cap="flat">
              <a:solidFill>
                <a:srgbClr val="545454"/>
              </a:solidFill>
              <a:prstDash val="solid"/>
              <a:headEnd type="none" w="sm" len="sm"/>
              <a:tailEnd type="none" w="sm" len="sm"/>
            </a:ln>
          </p:spPr>
        </p:sp>
      </p:grpSp>
      <p:sp>
        <p:nvSpPr>
          <p:cNvPr id="67" name="AutoShape 67"/>
          <p:cNvSpPr/>
          <p:nvPr/>
        </p:nvSpPr>
        <p:spPr>
          <a:xfrm flipV="1">
            <a:off x="7966931" y="4549396"/>
            <a:ext cx="0" cy="645902"/>
          </a:xfrm>
          <a:prstGeom prst="line">
            <a:avLst/>
          </a:prstGeom>
          <a:ln w="38100" cap="flat">
            <a:solidFill>
              <a:srgbClr val="545454"/>
            </a:solidFill>
            <a:prstDash val="solid"/>
            <a:headEnd type="none" w="sm" len="sm"/>
            <a:tailEnd type="none" w="sm" len="sm"/>
          </a:ln>
        </p:spPr>
      </p:sp>
      <p:sp>
        <p:nvSpPr>
          <p:cNvPr id="68" name="AutoShape 68"/>
          <p:cNvSpPr/>
          <p:nvPr/>
        </p:nvSpPr>
        <p:spPr>
          <a:xfrm flipH="1" flipV="1">
            <a:off x="7966931" y="5182803"/>
            <a:ext cx="185812" cy="0"/>
          </a:xfrm>
          <a:prstGeom prst="line">
            <a:avLst/>
          </a:prstGeom>
          <a:ln w="38100" cap="flat">
            <a:solidFill>
              <a:srgbClr val="545454"/>
            </a:solidFill>
            <a:prstDash val="solid"/>
            <a:headEnd type="none" w="sm" len="sm"/>
            <a:tailEnd type="none" w="sm" len="sm"/>
          </a:ln>
        </p:spPr>
      </p:sp>
      <p:grpSp>
        <p:nvGrpSpPr>
          <p:cNvPr id="69" name="Group 69"/>
          <p:cNvGrpSpPr/>
          <p:nvPr/>
        </p:nvGrpSpPr>
        <p:grpSpPr>
          <a:xfrm>
            <a:off x="14600201" y="4549396"/>
            <a:ext cx="204862" cy="652457"/>
            <a:chOff x="0" y="0"/>
            <a:chExt cx="273149" cy="869943"/>
          </a:xfrm>
        </p:grpSpPr>
        <p:sp>
          <p:nvSpPr>
            <p:cNvPr id="70" name="AutoShape 70"/>
            <p:cNvSpPr/>
            <p:nvPr/>
          </p:nvSpPr>
          <p:spPr>
            <a:xfrm flipV="1">
              <a:off x="25400" y="0"/>
              <a:ext cx="0" cy="861202"/>
            </a:xfrm>
            <a:prstGeom prst="line">
              <a:avLst/>
            </a:prstGeom>
            <a:ln w="50800" cap="flat">
              <a:solidFill>
                <a:srgbClr val="545454"/>
              </a:solidFill>
              <a:prstDash val="solid"/>
              <a:headEnd type="none" w="sm" len="sm"/>
              <a:tailEnd type="none" w="sm" len="sm"/>
            </a:ln>
          </p:spPr>
        </p:sp>
        <p:sp>
          <p:nvSpPr>
            <p:cNvPr id="71" name="AutoShape 71"/>
            <p:cNvSpPr/>
            <p:nvPr/>
          </p:nvSpPr>
          <p:spPr>
            <a:xfrm flipH="1" flipV="1">
              <a:off x="25400" y="844543"/>
              <a:ext cx="247749" cy="0"/>
            </a:xfrm>
            <a:prstGeom prst="line">
              <a:avLst/>
            </a:prstGeom>
            <a:ln w="50800" cap="flat">
              <a:solidFill>
                <a:srgbClr val="545454"/>
              </a:solidFill>
              <a:prstDash val="solid"/>
              <a:headEnd type="none" w="sm" len="sm"/>
              <a:tailEnd type="none" w="sm" len="sm"/>
            </a:ln>
          </p:spPr>
        </p:sp>
      </p:grpSp>
      <p:sp>
        <p:nvSpPr>
          <p:cNvPr id="72" name="AutoShape 72"/>
          <p:cNvSpPr/>
          <p:nvPr/>
        </p:nvSpPr>
        <p:spPr>
          <a:xfrm flipV="1">
            <a:off x="11307453" y="4550996"/>
            <a:ext cx="0" cy="1507684"/>
          </a:xfrm>
          <a:prstGeom prst="line">
            <a:avLst/>
          </a:prstGeom>
          <a:ln w="38100" cap="flat">
            <a:solidFill>
              <a:srgbClr val="545454"/>
            </a:solidFill>
            <a:prstDash val="solid"/>
            <a:headEnd type="none" w="sm" len="sm"/>
            <a:tailEnd type="none" w="sm" len="sm"/>
          </a:ln>
        </p:spPr>
      </p:sp>
      <p:sp>
        <p:nvSpPr>
          <p:cNvPr id="73" name="AutoShape 73"/>
          <p:cNvSpPr/>
          <p:nvPr/>
        </p:nvSpPr>
        <p:spPr>
          <a:xfrm flipH="1" flipV="1">
            <a:off x="11307453" y="5184403"/>
            <a:ext cx="185812" cy="0"/>
          </a:xfrm>
          <a:prstGeom prst="line">
            <a:avLst/>
          </a:prstGeom>
          <a:ln w="38100" cap="flat">
            <a:solidFill>
              <a:srgbClr val="545454"/>
            </a:solidFill>
            <a:prstDash val="solid"/>
            <a:headEnd type="none" w="sm" len="sm"/>
            <a:tailEnd type="none" w="sm" len="sm"/>
          </a:ln>
        </p:spPr>
      </p:sp>
      <p:sp>
        <p:nvSpPr>
          <p:cNvPr id="74" name="AutoShape 74"/>
          <p:cNvSpPr/>
          <p:nvPr/>
        </p:nvSpPr>
        <p:spPr>
          <a:xfrm flipH="1" flipV="1">
            <a:off x="11293091" y="6040710"/>
            <a:ext cx="185812" cy="0"/>
          </a:xfrm>
          <a:prstGeom prst="line">
            <a:avLst/>
          </a:prstGeom>
          <a:ln w="38100" cap="flat">
            <a:solidFill>
              <a:srgbClr val="545454"/>
            </a:solidFill>
            <a:prstDash val="solid"/>
            <a:headEnd type="none" w="sm" len="sm"/>
            <a:tailEnd type="none" w="sm" len="sm"/>
          </a:ln>
        </p:spPr>
      </p:sp>
      <p:grpSp>
        <p:nvGrpSpPr>
          <p:cNvPr id="75" name="Group 75"/>
          <p:cNvGrpSpPr/>
          <p:nvPr/>
        </p:nvGrpSpPr>
        <p:grpSpPr>
          <a:xfrm>
            <a:off x="1505604" y="9001290"/>
            <a:ext cx="2611785" cy="647370"/>
            <a:chOff x="0" y="0"/>
            <a:chExt cx="687877" cy="170501"/>
          </a:xfrm>
        </p:grpSpPr>
        <p:sp>
          <p:nvSpPr>
            <p:cNvPr id="76" name="Freeform 76"/>
            <p:cNvSpPr/>
            <p:nvPr/>
          </p:nvSpPr>
          <p:spPr>
            <a:xfrm>
              <a:off x="0" y="0"/>
              <a:ext cx="687877" cy="170501"/>
            </a:xfrm>
            <a:custGeom>
              <a:avLst/>
              <a:gdLst/>
              <a:ahLst/>
              <a:cxnLst/>
              <a:rect l="l" t="t" r="r" b="b"/>
              <a:pathLst>
                <a:path w="687877" h="170501">
                  <a:moveTo>
                    <a:pt x="8893" y="0"/>
                  </a:moveTo>
                  <a:lnTo>
                    <a:pt x="678985" y="0"/>
                  </a:lnTo>
                  <a:cubicBezTo>
                    <a:pt x="681343" y="0"/>
                    <a:pt x="683605" y="937"/>
                    <a:pt x="685273" y="2605"/>
                  </a:cubicBezTo>
                  <a:cubicBezTo>
                    <a:pt x="686941" y="4272"/>
                    <a:pt x="687877" y="6534"/>
                    <a:pt x="687877" y="8893"/>
                  </a:cubicBezTo>
                  <a:lnTo>
                    <a:pt x="687877" y="161608"/>
                  </a:lnTo>
                  <a:cubicBezTo>
                    <a:pt x="687877" y="163966"/>
                    <a:pt x="686941" y="166228"/>
                    <a:pt x="685273" y="167896"/>
                  </a:cubicBezTo>
                  <a:cubicBezTo>
                    <a:pt x="683605" y="169564"/>
                    <a:pt x="681343" y="170501"/>
                    <a:pt x="678985" y="170501"/>
                  </a:cubicBezTo>
                  <a:lnTo>
                    <a:pt x="8893" y="170501"/>
                  </a:lnTo>
                  <a:cubicBezTo>
                    <a:pt x="3981" y="170501"/>
                    <a:pt x="0" y="166519"/>
                    <a:pt x="0" y="161608"/>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77" name="TextBox 77"/>
            <p:cNvSpPr txBox="1"/>
            <p:nvPr/>
          </p:nvSpPr>
          <p:spPr>
            <a:xfrm>
              <a:off x="0" y="0"/>
              <a:ext cx="687877" cy="170501"/>
            </a:xfrm>
            <a:prstGeom prst="rect">
              <a:avLst/>
            </a:prstGeom>
          </p:spPr>
          <p:txBody>
            <a:bodyPr lIns="190500" tIns="190500" rIns="190500" bIns="190500" rtlCol="0" anchor="ctr"/>
            <a:lstStyle/>
            <a:p>
              <a:pPr algn="just">
                <a:lnSpc>
                  <a:spcPts val="1919"/>
                </a:lnSpc>
              </a:pPr>
              <a:r>
                <a:rPr lang="en-US" sz="1599" spc="-119">
                  <a:solidFill>
                    <a:srgbClr val="000000"/>
                  </a:solidFill>
                  <a:latin typeface="윤고딕"/>
                  <a:ea typeface="윤고딕"/>
                </a:rPr>
                <a:t>2. 1. 6  마이페이지</a:t>
              </a:r>
            </a:p>
          </p:txBody>
        </p:sp>
      </p:grpSp>
      <p:sp>
        <p:nvSpPr>
          <p:cNvPr id="78" name="AutoShape 78"/>
          <p:cNvSpPr/>
          <p:nvPr/>
        </p:nvSpPr>
        <p:spPr>
          <a:xfrm flipH="1" flipV="1">
            <a:off x="1319792" y="9315450"/>
            <a:ext cx="185812" cy="9525"/>
          </a:xfrm>
          <a:prstGeom prst="line">
            <a:avLst/>
          </a:prstGeom>
          <a:ln w="38100" cap="flat">
            <a:solidFill>
              <a:srgbClr val="545454"/>
            </a:solidFill>
            <a:prstDash val="solid"/>
            <a:headEnd type="none" w="sm" len="sm"/>
            <a:tailEnd type="none" w="sm" len="sm"/>
          </a:ln>
        </p:spPr>
      </p:sp>
      <p:grpSp>
        <p:nvGrpSpPr>
          <p:cNvPr id="79" name="Group 79"/>
          <p:cNvGrpSpPr/>
          <p:nvPr/>
        </p:nvGrpSpPr>
        <p:grpSpPr>
          <a:xfrm>
            <a:off x="0" y="0"/>
            <a:ext cx="18288000" cy="959688"/>
            <a:chOff x="0" y="0"/>
            <a:chExt cx="4816593" cy="252757"/>
          </a:xfrm>
        </p:grpSpPr>
        <p:sp>
          <p:nvSpPr>
            <p:cNvPr id="80" name="Freeform 80"/>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81" name="TextBox 81"/>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82" name="TextBox 82"/>
          <p:cNvSpPr txBox="1"/>
          <p:nvPr/>
        </p:nvSpPr>
        <p:spPr>
          <a:xfrm>
            <a:off x="546520" y="68999"/>
            <a:ext cx="11624493"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4.2 프로세스 설계서 (1/4) - 프로세스 분할도</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56217" y="1558069"/>
          <a:ext cx="16305762" cy="7772660"/>
        </p:xfrm>
        <a:graphic>
          <a:graphicData uri="http://schemas.openxmlformats.org/drawingml/2006/table">
            <a:tbl>
              <a:tblPr/>
              <a:tblGrid>
                <a:gridCol w="5435254">
                  <a:extLst>
                    <a:ext uri="{9D8B030D-6E8A-4147-A177-3AD203B41FA5}">
                      <a16:colId xmlns:a16="http://schemas.microsoft.com/office/drawing/2014/main" val="20000"/>
                    </a:ext>
                  </a:extLst>
                </a:gridCol>
                <a:gridCol w="5526580">
                  <a:extLst>
                    <a:ext uri="{9D8B030D-6E8A-4147-A177-3AD203B41FA5}">
                      <a16:colId xmlns:a16="http://schemas.microsoft.com/office/drawing/2014/main" val="20001"/>
                    </a:ext>
                  </a:extLst>
                </a:gridCol>
                <a:gridCol w="5343928">
                  <a:extLst>
                    <a:ext uri="{9D8B030D-6E8A-4147-A177-3AD203B41FA5}">
                      <a16:colId xmlns:a16="http://schemas.microsoft.com/office/drawing/2014/main" val="20002"/>
                    </a:ext>
                  </a:extLst>
                </a:gridCol>
              </a:tblGrid>
              <a:tr h="1098820">
                <a:tc gridSpan="2">
                  <a:txBody>
                    <a:bodyPr/>
                    <a:lstStyle/>
                    <a:p>
                      <a:pPr algn="ctr">
                        <a:lnSpc>
                          <a:spcPts val="4200"/>
                        </a:lnSpc>
                        <a:defRPr/>
                      </a:pPr>
                      <a:r>
                        <a:rPr lang="en-US" sz="3000" err="1">
                          <a:solidFill>
                            <a:srgbClr val="2B2C30"/>
                          </a:solidFill>
                          <a:ea typeface="윤고딕 Medium"/>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hMerge="1">
                  <a:txBody>
                    <a:bodyPr/>
                    <a:lstStyle/>
                    <a:p>
                      <a:pPr algn="ctr">
                        <a:lnSpc>
                          <a:spcPts val="4200"/>
                        </a:lnSpc>
                        <a:defRPr/>
                      </a:pPr>
                      <a:r>
                        <a:rPr lang="en-US" sz="3000">
                          <a:solidFill>
                            <a:srgbClr val="2B2C30"/>
                          </a:solidFill>
                          <a:ea typeface="윤고딕 Medium"/>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a:txBody>
                    <a:bodyPr/>
                    <a:lstStyle/>
                    <a:p>
                      <a:pPr algn="ctr">
                        <a:lnSpc>
                          <a:spcPts val="4200"/>
                        </a:lnSpc>
                        <a:defRPr/>
                      </a:pPr>
                      <a:r>
                        <a:rPr lang="en-US" sz="3000" err="1">
                          <a:solidFill>
                            <a:srgbClr val="2B2C30"/>
                          </a:solidFill>
                          <a:ea typeface="윤고딕 Medium"/>
                        </a:rPr>
                        <a:t>시스템</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extLst>
                  <a:ext uri="{0D108BD9-81ED-4DB2-BD59-A6C34878D82A}">
                    <a16:rowId xmlns:a16="http://schemas.microsoft.com/office/drawing/2014/main" val="10000"/>
                  </a:ext>
                </a:extLst>
              </a:tr>
              <a:tr h="2684282">
                <a:tc rowSpan="3" gridSpan="2">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rowSpan="3" h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rowSpan="3">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extLst>
                  <a:ext uri="{0D108BD9-81ED-4DB2-BD59-A6C34878D82A}">
                    <a16:rowId xmlns:a16="http://schemas.microsoft.com/office/drawing/2014/main" val="10001"/>
                  </a:ext>
                </a:extLst>
              </a:tr>
              <a:tr h="1994779">
                <a:tc gridSpan="2"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extLst>
                  <a:ext uri="{0D108BD9-81ED-4DB2-BD59-A6C34878D82A}">
                    <a16:rowId xmlns:a16="http://schemas.microsoft.com/office/drawing/2014/main" val="10002"/>
                  </a:ext>
                </a:extLst>
              </a:tr>
              <a:tr h="1994779">
                <a:tc gridSpan="2"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ECD5B6"/>
                      </a:solidFill>
                      <a:prstDash val="solid"/>
                      <a:round/>
                      <a:headEnd type="none" w="med" len="med"/>
                      <a:tailEnd type="none" w="med" len="med"/>
                    </a:lnL>
                    <a:lnR w="9525" cap="flat" cmpd="sng" algn="ctr">
                      <a:solidFill>
                        <a:srgbClr val="ECD5B6"/>
                      </a:solidFill>
                      <a:prstDash val="solid"/>
                      <a:round/>
                      <a:headEnd type="none" w="med" len="med"/>
                      <a:tailEnd type="none" w="med" len="med"/>
                    </a:lnR>
                    <a:lnT w="9525" cap="flat" cmpd="sng" algn="ctr">
                      <a:solidFill>
                        <a:srgbClr val="ECD5B6"/>
                      </a:solidFill>
                      <a:prstDash val="solid"/>
                      <a:round/>
                      <a:headEnd type="none" w="med" len="med"/>
                      <a:tailEnd type="none" w="med" len="med"/>
                    </a:lnT>
                    <a:lnB w="9525" cap="flat" cmpd="sng" algn="ctr">
                      <a:solidFill>
                        <a:srgbClr val="ECD5B6"/>
                      </a:solidFill>
                      <a:prstDash val="solid"/>
                      <a:round/>
                      <a:headEnd type="none" w="med" len="med"/>
                      <a:tailEnd type="none" w="med" len="med"/>
                    </a:lnB>
                    <a:solidFill>
                      <a:srgbClr val="FFFDF6"/>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2662876" y="3176550"/>
            <a:ext cx="2587427" cy="929408"/>
            <a:chOff x="0" y="0"/>
            <a:chExt cx="1131398" cy="406400"/>
          </a:xfrm>
        </p:grpSpPr>
        <p:sp>
          <p:nvSpPr>
            <p:cNvPr id="4" name="Freeform 4"/>
            <p:cNvSpPr/>
            <p:nvPr/>
          </p:nvSpPr>
          <p:spPr>
            <a:xfrm>
              <a:off x="0" y="0"/>
              <a:ext cx="1131398" cy="406400"/>
            </a:xfrm>
            <a:custGeom>
              <a:avLst/>
              <a:gdLst/>
              <a:ahLst/>
              <a:cxnLst/>
              <a:rect l="l" t="t" r="r" b="b"/>
              <a:pathLst>
                <a:path w="1131398" h="406400">
                  <a:moveTo>
                    <a:pt x="928198" y="0"/>
                  </a:moveTo>
                  <a:cubicBezTo>
                    <a:pt x="1040422" y="0"/>
                    <a:pt x="1131398" y="90976"/>
                    <a:pt x="1131398" y="203200"/>
                  </a:cubicBezTo>
                  <a:cubicBezTo>
                    <a:pt x="1131398" y="315424"/>
                    <a:pt x="1040422" y="406400"/>
                    <a:pt x="928198" y="406400"/>
                  </a:cubicBezTo>
                  <a:lnTo>
                    <a:pt x="203200" y="406400"/>
                  </a:lnTo>
                  <a:cubicBezTo>
                    <a:pt x="90976" y="406400"/>
                    <a:pt x="0" y="315424"/>
                    <a:pt x="0" y="203200"/>
                  </a:cubicBezTo>
                  <a:cubicBezTo>
                    <a:pt x="0" y="90976"/>
                    <a:pt x="90976" y="0"/>
                    <a:pt x="203200" y="0"/>
                  </a:cubicBezTo>
                  <a:close/>
                </a:path>
              </a:pathLst>
            </a:custGeom>
            <a:solidFill>
              <a:srgbClr val="FFDED5"/>
            </a:solidFill>
          </p:spPr>
        </p:sp>
        <p:sp>
          <p:nvSpPr>
            <p:cNvPr id="5" name="TextBox 5"/>
            <p:cNvSpPr txBox="1"/>
            <p:nvPr/>
          </p:nvSpPr>
          <p:spPr>
            <a:xfrm>
              <a:off x="0" y="9525"/>
              <a:ext cx="1131398" cy="39687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 </a:t>
              </a:r>
              <a:r>
                <a:rPr lang="en-US" sz="1899" spc="-142" err="1">
                  <a:solidFill>
                    <a:srgbClr val="000000"/>
                  </a:solidFill>
                  <a:latin typeface="윤고딕"/>
                  <a:ea typeface="윤고딕"/>
                </a:rPr>
                <a:t>여행지</a:t>
              </a:r>
              <a:r>
                <a:rPr lang="en-US" sz="1899" spc="-142">
                  <a:solidFill>
                    <a:srgbClr val="000000"/>
                  </a:solidFill>
                  <a:latin typeface="윤고딕"/>
                  <a:ea typeface="윤고딕"/>
                </a:rPr>
                <a:t> </a:t>
              </a:r>
              <a:r>
                <a:rPr lang="en-US" sz="1899" spc="-142" err="1">
                  <a:solidFill>
                    <a:srgbClr val="000000"/>
                  </a:solidFill>
                  <a:latin typeface="윤고딕"/>
                  <a:ea typeface="윤고딕"/>
                </a:rPr>
                <a:t>검색</a:t>
              </a:r>
              <a:r>
                <a:rPr lang="en-US" sz="1899" spc="-142">
                  <a:solidFill>
                    <a:srgbClr val="000000"/>
                  </a:solidFill>
                  <a:latin typeface="윤고딕"/>
                  <a:ea typeface="윤고딕"/>
                </a:rPr>
                <a:t> </a:t>
              </a:r>
              <a:r>
                <a:rPr lang="en-US" sz="1899" spc="-142" err="1">
                  <a:solidFill>
                    <a:srgbClr val="000000"/>
                  </a:solidFill>
                  <a:latin typeface="윤고딕"/>
                  <a:ea typeface="윤고딕"/>
                </a:rPr>
                <a:t>시작</a:t>
              </a:r>
              <a:endParaRPr lang="en-US" sz="1899" spc="-142">
                <a:solidFill>
                  <a:srgbClr val="000000"/>
                </a:solidFill>
                <a:latin typeface="윤고딕"/>
                <a:ea typeface="윤고딕"/>
              </a:endParaRPr>
            </a:p>
          </p:txBody>
        </p:sp>
      </p:grpSp>
      <p:grpSp>
        <p:nvGrpSpPr>
          <p:cNvPr id="6" name="Group 6"/>
          <p:cNvGrpSpPr/>
          <p:nvPr/>
        </p:nvGrpSpPr>
        <p:grpSpPr>
          <a:xfrm>
            <a:off x="2753053" y="4466126"/>
            <a:ext cx="2407073" cy="869230"/>
            <a:chOff x="0" y="0"/>
            <a:chExt cx="689683" cy="249055"/>
          </a:xfrm>
        </p:grpSpPr>
        <p:sp>
          <p:nvSpPr>
            <p:cNvPr id="7" name="Freeform 7"/>
            <p:cNvSpPr/>
            <p:nvPr/>
          </p:nvSpPr>
          <p:spPr>
            <a:xfrm>
              <a:off x="0" y="0"/>
              <a:ext cx="689683" cy="249055"/>
            </a:xfrm>
            <a:custGeom>
              <a:avLst/>
              <a:gdLst/>
              <a:ahLst/>
              <a:cxnLst/>
              <a:rect l="l" t="t" r="r" b="b"/>
              <a:pathLst>
                <a:path w="689683" h="249055">
                  <a:moveTo>
                    <a:pt x="344842" y="0"/>
                  </a:moveTo>
                  <a:lnTo>
                    <a:pt x="689683" y="124527"/>
                  </a:lnTo>
                  <a:lnTo>
                    <a:pt x="344842" y="249055"/>
                  </a:lnTo>
                  <a:lnTo>
                    <a:pt x="0" y="124527"/>
                  </a:lnTo>
                  <a:lnTo>
                    <a:pt x="344842" y="0"/>
                  </a:lnTo>
                  <a:close/>
                </a:path>
              </a:pathLst>
            </a:custGeom>
            <a:solidFill>
              <a:srgbClr val="FFDED5"/>
            </a:solidFill>
          </p:spPr>
        </p:sp>
        <p:sp>
          <p:nvSpPr>
            <p:cNvPr id="8" name="TextBox 8"/>
            <p:cNvSpPr txBox="1"/>
            <p:nvPr/>
          </p:nvSpPr>
          <p:spPr>
            <a:xfrm>
              <a:off x="118539" y="52331"/>
              <a:ext cx="452605" cy="153917"/>
            </a:xfrm>
            <a:prstGeom prst="rect">
              <a:avLst/>
            </a:prstGeom>
          </p:spPr>
          <p:txBody>
            <a:bodyPr lIns="50800" tIns="50800" rIns="50800" bIns="50800" rtlCol="0" anchor="ctr"/>
            <a:lstStyle/>
            <a:p>
              <a:pPr algn="ctr">
                <a:lnSpc>
                  <a:spcPts val="2279"/>
                </a:lnSpc>
              </a:pPr>
              <a:r>
                <a:rPr lang="en-US" sz="1899" spc="-142" err="1">
                  <a:solidFill>
                    <a:srgbClr val="000000"/>
                  </a:solidFill>
                  <a:ea typeface="윤고딕"/>
                </a:rPr>
                <a:t>검색</a:t>
              </a:r>
              <a:r>
                <a:rPr lang="en-US" sz="1899" spc="-142">
                  <a:solidFill>
                    <a:srgbClr val="000000"/>
                  </a:solidFill>
                  <a:ea typeface="윤고딕"/>
                </a:rPr>
                <a:t> </a:t>
              </a:r>
              <a:r>
                <a:rPr lang="en-US" sz="1899" spc="-142" err="1">
                  <a:solidFill>
                    <a:srgbClr val="000000"/>
                  </a:solidFill>
                  <a:ea typeface="윤고딕"/>
                </a:rPr>
                <a:t>사용</a:t>
              </a:r>
              <a:endParaRPr lang="en-US" sz="1899" spc="-142">
                <a:solidFill>
                  <a:srgbClr val="000000"/>
                </a:solidFill>
                <a:ea typeface="윤고딕"/>
              </a:endParaRPr>
            </a:p>
          </p:txBody>
        </p:sp>
      </p:grpSp>
      <p:grpSp>
        <p:nvGrpSpPr>
          <p:cNvPr id="9" name="Group 9"/>
          <p:cNvGrpSpPr/>
          <p:nvPr/>
        </p:nvGrpSpPr>
        <p:grpSpPr>
          <a:xfrm>
            <a:off x="6660177" y="4484771"/>
            <a:ext cx="2611785" cy="831942"/>
            <a:chOff x="0" y="0"/>
            <a:chExt cx="687877" cy="219112"/>
          </a:xfrm>
        </p:grpSpPr>
        <p:sp>
          <p:nvSpPr>
            <p:cNvPr id="10" name="Freeform 10"/>
            <p:cNvSpPr/>
            <p:nvPr/>
          </p:nvSpPr>
          <p:spPr>
            <a:xfrm>
              <a:off x="0" y="0"/>
              <a:ext cx="687877" cy="219112"/>
            </a:xfrm>
            <a:custGeom>
              <a:avLst/>
              <a:gdLst/>
              <a:ahLst/>
              <a:cxnLst/>
              <a:rect l="l" t="t" r="r" b="b"/>
              <a:pathLst>
                <a:path w="687877" h="219112">
                  <a:moveTo>
                    <a:pt x="0" y="0"/>
                  </a:moveTo>
                  <a:lnTo>
                    <a:pt x="687877" y="0"/>
                  </a:lnTo>
                  <a:lnTo>
                    <a:pt x="687877" y="219112"/>
                  </a:lnTo>
                  <a:lnTo>
                    <a:pt x="0" y="219112"/>
                  </a:lnTo>
                  <a:close/>
                </a:path>
              </a:pathLst>
            </a:custGeom>
            <a:solidFill>
              <a:srgbClr val="FFDED5"/>
            </a:solidFill>
          </p:spPr>
        </p:sp>
        <p:sp>
          <p:nvSpPr>
            <p:cNvPr id="11" name="TextBox 11"/>
            <p:cNvSpPr txBox="1"/>
            <p:nvPr/>
          </p:nvSpPr>
          <p:spPr>
            <a:xfrm>
              <a:off x="0" y="9525"/>
              <a:ext cx="687877" cy="209587"/>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1 . </a:t>
              </a:r>
              <a:r>
                <a:rPr lang="en-US" sz="1899" spc="-142" err="1">
                  <a:solidFill>
                    <a:srgbClr val="000000"/>
                  </a:solidFill>
                  <a:latin typeface="윤고딕"/>
                  <a:ea typeface="윤고딕"/>
                </a:rPr>
                <a:t>검색어</a:t>
              </a:r>
              <a:r>
                <a:rPr lang="en-US" sz="1899" spc="-142">
                  <a:solidFill>
                    <a:srgbClr val="000000"/>
                  </a:solidFill>
                  <a:latin typeface="윤고딕"/>
                  <a:ea typeface="윤고딕"/>
                </a:rPr>
                <a:t> </a:t>
              </a:r>
              <a:r>
                <a:rPr lang="en-US" sz="1899" spc="-142" err="1">
                  <a:solidFill>
                    <a:srgbClr val="000000"/>
                  </a:solidFill>
                  <a:latin typeface="윤고딕"/>
                  <a:ea typeface="윤고딕"/>
                </a:rPr>
                <a:t>입력</a:t>
              </a:r>
              <a:endParaRPr lang="en-US" sz="1899" spc="-142">
                <a:solidFill>
                  <a:srgbClr val="000000"/>
                </a:solidFill>
                <a:latin typeface="윤고딕"/>
                <a:ea typeface="윤고딕"/>
              </a:endParaRPr>
            </a:p>
          </p:txBody>
        </p:sp>
      </p:grpSp>
      <p:grpSp>
        <p:nvGrpSpPr>
          <p:cNvPr id="12" name="Group 12"/>
          <p:cNvGrpSpPr/>
          <p:nvPr/>
        </p:nvGrpSpPr>
        <p:grpSpPr>
          <a:xfrm>
            <a:off x="2650697" y="5695524"/>
            <a:ext cx="2611785" cy="831942"/>
            <a:chOff x="0" y="0"/>
            <a:chExt cx="687877" cy="219112"/>
          </a:xfrm>
        </p:grpSpPr>
        <p:sp>
          <p:nvSpPr>
            <p:cNvPr id="13" name="Freeform 13"/>
            <p:cNvSpPr/>
            <p:nvPr/>
          </p:nvSpPr>
          <p:spPr>
            <a:xfrm>
              <a:off x="0" y="0"/>
              <a:ext cx="687877" cy="219112"/>
            </a:xfrm>
            <a:custGeom>
              <a:avLst/>
              <a:gdLst/>
              <a:ahLst/>
              <a:cxnLst/>
              <a:rect l="l" t="t" r="r" b="b"/>
              <a:pathLst>
                <a:path w="687877" h="219112">
                  <a:moveTo>
                    <a:pt x="0" y="0"/>
                  </a:moveTo>
                  <a:lnTo>
                    <a:pt x="687877" y="0"/>
                  </a:lnTo>
                  <a:lnTo>
                    <a:pt x="687877" y="219112"/>
                  </a:lnTo>
                  <a:lnTo>
                    <a:pt x="0" y="219112"/>
                  </a:lnTo>
                  <a:close/>
                </a:path>
              </a:pathLst>
            </a:custGeom>
            <a:solidFill>
              <a:srgbClr val="FFDED5"/>
            </a:solidFill>
          </p:spPr>
        </p:sp>
        <p:sp>
          <p:nvSpPr>
            <p:cNvPr id="14" name="TextBox 14"/>
            <p:cNvSpPr txBox="1"/>
            <p:nvPr/>
          </p:nvSpPr>
          <p:spPr>
            <a:xfrm>
              <a:off x="0" y="9525"/>
              <a:ext cx="687877" cy="209587"/>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 </a:t>
              </a:r>
              <a:r>
                <a:rPr lang="en-US" sz="1899" spc="-142" err="1">
                  <a:solidFill>
                    <a:srgbClr val="000000"/>
                  </a:solidFill>
                  <a:latin typeface="윤고딕"/>
                  <a:ea typeface="윤고딕"/>
                </a:rPr>
                <a:t>여행지</a:t>
              </a:r>
              <a:r>
                <a:rPr lang="en-US" sz="1899" spc="-142">
                  <a:solidFill>
                    <a:srgbClr val="000000"/>
                  </a:solidFill>
                  <a:latin typeface="윤고딕"/>
                  <a:ea typeface="윤고딕"/>
                </a:rPr>
                <a:t> </a:t>
              </a:r>
              <a:r>
                <a:rPr lang="en-US" sz="1899" spc="-142" err="1">
                  <a:solidFill>
                    <a:srgbClr val="000000"/>
                  </a:solidFill>
                  <a:latin typeface="윤고딕"/>
                  <a:ea typeface="윤고딕"/>
                </a:rPr>
                <a:t>선택</a:t>
              </a:r>
              <a:endParaRPr lang="en-US" sz="1899" spc="-142">
                <a:solidFill>
                  <a:srgbClr val="000000"/>
                </a:solidFill>
                <a:latin typeface="윤고딕"/>
                <a:ea typeface="윤고딕"/>
              </a:endParaRPr>
            </a:p>
          </p:txBody>
        </p:sp>
      </p:grpSp>
      <p:grpSp>
        <p:nvGrpSpPr>
          <p:cNvPr id="15" name="Group 15"/>
          <p:cNvGrpSpPr/>
          <p:nvPr/>
        </p:nvGrpSpPr>
        <p:grpSpPr>
          <a:xfrm>
            <a:off x="2656787" y="6887633"/>
            <a:ext cx="2599606" cy="831942"/>
            <a:chOff x="0" y="0"/>
            <a:chExt cx="684670" cy="219112"/>
          </a:xfrm>
        </p:grpSpPr>
        <p:sp>
          <p:nvSpPr>
            <p:cNvPr id="16" name="Freeform 16"/>
            <p:cNvSpPr/>
            <p:nvPr/>
          </p:nvSpPr>
          <p:spPr>
            <a:xfrm>
              <a:off x="0" y="0"/>
              <a:ext cx="684670" cy="219112"/>
            </a:xfrm>
            <a:custGeom>
              <a:avLst/>
              <a:gdLst/>
              <a:ahLst/>
              <a:cxnLst/>
              <a:rect l="l" t="t" r="r" b="b"/>
              <a:pathLst>
                <a:path w="684670" h="219112">
                  <a:moveTo>
                    <a:pt x="0" y="0"/>
                  </a:moveTo>
                  <a:lnTo>
                    <a:pt x="684670" y="0"/>
                  </a:lnTo>
                  <a:lnTo>
                    <a:pt x="684670" y="219112"/>
                  </a:lnTo>
                  <a:lnTo>
                    <a:pt x="0" y="219112"/>
                  </a:lnTo>
                  <a:close/>
                </a:path>
              </a:pathLst>
            </a:custGeom>
            <a:solidFill>
              <a:srgbClr val="FFDED5"/>
            </a:solidFill>
          </p:spPr>
        </p:sp>
        <p:sp>
          <p:nvSpPr>
            <p:cNvPr id="17" name="TextBox 17"/>
            <p:cNvSpPr txBox="1"/>
            <p:nvPr/>
          </p:nvSpPr>
          <p:spPr>
            <a:xfrm>
              <a:off x="0" y="9525"/>
              <a:ext cx="684670" cy="209587"/>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3 . </a:t>
              </a:r>
              <a:r>
                <a:rPr lang="en-US" sz="1899" spc="-142" err="1">
                  <a:solidFill>
                    <a:srgbClr val="000000"/>
                  </a:solidFill>
                  <a:latin typeface="윤고딕"/>
                  <a:ea typeface="윤고딕"/>
                </a:rPr>
                <a:t>여행지</a:t>
              </a:r>
              <a:r>
                <a:rPr lang="en-US" sz="1899" spc="-142">
                  <a:solidFill>
                    <a:srgbClr val="000000"/>
                  </a:solidFill>
                  <a:latin typeface="윤고딕"/>
                  <a:ea typeface="윤고딕"/>
                </a:rPr>
                <a:t> </a:t>
              </a:r>
              <a:r>
                <a:rPr lang="en-US" sz="1899" spc="-142" err="1">
                  <a:solidFill>
                    <a:srgbClr val="000000"/>
                  </a:solidFill>
                  <a:latin typeface="윤고딕"/>
                  <a:ea typeface="윤고딕"/>
                </a:rPr>
                <a:t>상세정보</a:t>
              </a:r>
              <a:endParaRPr lang="en-US" sz="1899" spc="-142">
                <a:solidFill>
                  <a:srgbClr val="000000"/>
                </a:solidFill>
                <a:latin typeface="윤고딕"/>
                <a:ea typeface="윤고딕"/>
              </a:endParaRPr>
            </a:p>
          </p:txBody>
        </p:sp>
      </p:grpSp>
      <p:grpSp>
        <p:nvGrpSpPr>
          <p:cNvPr id="18" name="Group 18"/>
          <p:cNvGrpSpPr/>
          <p:nvPr/>
        </p:nvGrpSpPr>
        <p:grpSpPr>
          <a:xfrm>
            <a:off x="2662876" y="8079742"/>
            <a:ext cx="2587427" cy="929408"/>
            <a:chOff x="0" y="0"/>
            <a:chExt cx="1131398" cy="406400"/>
          </a:xfrm>
        </p:grpSpPr>
        <p:sp>
          <p:nvSpPr>
            <p:cNvPr id="19" name="Freeform 19"/>
            <p:cNvSpPr/>
            <p:nvPr/>
          </p:nvSpPr>
          <p:spPr>
            <a:xfrm>
              <a:off x="0" y="0"/>
              <a:ext cx="1131398" cy="406400"/>
            </a:xfrm>
            <a:custGeom>
              <a:avLst/>
              <a:gdLst/>
              <a:ahLst/>
              <a:cxnLst/>
              <a:rect l="l" t="t" r="r" b="b"/>
              <a:pathLst>
                <a:path w="1131398" h="406400">
                  <a:moveTo>
                    <a:pt x="928198" y="0"/>
                  </a:moveTo>
                  <a:cubicBezTo>
                    <a:pt x="1040422" y="0"/>
                    <a:pt x="1131398" y="90976"/>
                    <a:pt x="1131398" y="203200"/>
                  </a:cubicBezTo>
                  <a:cubicBezTo>
                    <a:pt x="1131398" y="315424"/>
                    <a:pt x="1040422" y="406400"/>
                    <a:pt x="928198" y="406400"/>
                  </a:cubicBezTo>
                  <a:lnTo>
                    <a:pt x="203200" y="406400"/>
                  </a:lnTo>
                  <a:cubicBezTo>
                    <a:pt x="90976" y="406400"/>
                    <a:pt x="0" y="315424"/>
                    <a:pt x="0" y="203200"/>
                  </a:cubicBezTo>
                  <a:cubicBezTo>
                    <a:pt x="0" y="90976"/>
                    <a:pt x="90976" y="0"/>
                    <a:pt x="203200" y="0"/>
                  </a:cubicBezTo>
                  <a:close/>
                </a:path>
              </a:pathLst>
            </a:custGeom>
            <a:solidFill>
              <a:srgbClr val="FFDED5"/>
            </a:solidFill>
          </p:spPr>
        </p:sp>
        <p:sp>
          <p:nvSpPr>
            <p:cNvPr id="20" name="TextBox 20"/>
            <p:cNvSpPr txBox="1"/>
            <p:nvPr/>
          </p:nvSpPr>
          <p:spPr>
            <a:xfrm>
              <a:off x="0" y="9525"/>
              <a:ext cx="1131398" cy="396875"/>
            </a:xfrm>
            <a:prstGeom prst="rect">
              <a:avLst/>
            </a:prstGeom>
          </p:spPr>
          <p:txBody>
            <a:bodyPr lIns="50800" tIns="50800" rIns="50800" bIns="50800" rtlCol="0" anchor="ctr"/>
            <a:lstStyle/>
            <a:p>
              <a:pPr algn="ctr">
                <a:lnSpc>
                  <a:spcPts val="2279"/>
                </a:lnSpc>
              </a:pPr>
              <a:r>
                <a:rPr lang="en-US" sz="1899" spc="-142">
                  <a:solidFill>
                    <a:srgbClr val="000000"/>
                  </a:solidFill>
                  <a:ea typeface="윤고딕"/>
                </a:rPr>
                <a:t>종료</a:t>
              </a:r>
            </a:p>
          </p:txBody>
        </p:sp>
      </p:grpSp>
      <p:sp>
        <p:nvSpPr>
          <p:cNvPr id="21" name="AutoShape 21"/>
          <p:cNvSpPr/>
          <p:nvPr/>
        </p:nvSpPr>
        <p:spPr>
          <a:xfrm>
            <a:off x="3956590" y="4105959"/>
            <a:ext cx="0" cy="360168"/>
          </a:xfrm>
          <a:prstGeom prst="line">
            <a:avLst/>
          </a:prstGeom>
          <a:ln w="38100" cap="flat">
            <a:solidFill>
              <a:srgbClr val="000000"/>
            </a:solidFill>
            <a:prstDash val="solid"/>
            <a:headEnd type="none" w="sm" len="sm"/>
            <a:tailEnd type="triangle" w="lg" len="med"/>
          </a:ln>
        </p:spPr>
      </p:sp>
      <p:sp>
        <p:nvSpPr>
          <p:cNvPr id="22" name="AutoShape 22"/>
          <p:cNvSpPr/>
          <p:nvPr/>
        </p:nvSpPr>
        <p:spPr>
          <a:xfrm>
            <a:off x="3956590" y="5335356"/>
            <a:ext cx="0" cy="360168"/>
          </a:xfrm>
          <a:prstGeom prst="line">
            <a:avLst/>
          </a:prstGeom>
          <a:ln w="38100" cap="flat">
            <a:solidFill>
              <a:srgbClr val="000000"/>
            </a:solidFill>
            <a:prstDash val="solid"/>
            <a:headEnd type="none" w="sm" len="sm"/>
            <a:tailEnd type="triangle" w="lg" len="med"/>
          </a:ln>
        </p:spPr>
      </p:sp>
      <p:sp>
        <p:nvSpPr>
          <p:cNvPr id="23" name="AutoShape 23"/>
          <p:cNvSpPr/>
          <p:nvPr/>
        </p:nvSpPr>
        <p:spPr>
          <a:xfrm>
            <a:off x="3956590" y="6527465"/>
            <a:ext cx="0" cy="360168"/>
          </a:xfrm>
          <a:prstGeom prst="line">
            <a:avLst/>
          </a:prstGeom>
          <a:ln w="38100" cap="flat">
            <a:solidFill>
              <a:srgbClr val="000000"/>
            </a:solidFill>
            <a:prstDash val="solid"/>
            <a:headEnd type="none" w="sm" len="sm"/>
            <a:tailEnd type="triangle" w="lg" len="med"/>
          </a:ln>
        </p:spPr>
      </p:sp>
      <p:sp>
        <p:nvSpPr>
          <p:cNvPr id="24" name="AutoShape 24"/>
          <p:cNvSpPr/>
          <p:nvPr/>
        </p:nvSpPr>
        <p:spPr>
          <a:xfrm>
            <a:off x="5250303" y="3641255"/>
            <a:ext cx="9829735" cy="0"/>
          </a:xfrm>
          <a:prstGeom prst="line">
            <a:avLst/>
          </a:prstGeom>
          <a:ln w="38100" cap="flat">
            <a:solidFill>
              <a:srgbClr val="000000"/>
            </a:solidFill>
            <a:prstDash val="solid"/>
            <a:headEnd type="none" w="sm" len="sm"/>
            <a:tailEnd type="none" w="sm" len="sm"/>
          </a:ln>
        </p:spPr>
      </p:sp>
      <p:sp>
        <p:nvSpPr>
          <p:cNvPr id="25" name="AutoShape 25"/>
          <p:cNvSpPr/>
          <p:nvPr/>
        </p:nvSpPr>
        <p:spPr>
          <a:xfrm flipV="1">
            <a:off x="15080039" y="3641255"/>
            <a:ext cx="0" cy="1281284"/>
          </a:xfrm>
          <a:prstGeom prst="line">
            <a:avLst/>
          </a:prstGeom>
          <a:ln w="38100" cap="flat">
            <a:solidFill>
              <a:srgbClr val="000000"/>
            </a:solidFill>
            <a:prstDash val="solid"/>
            <a:headEnd type="none" w="sm" len="sm"/>
            <a:tailEnd type="none" w="sm" len="sm"/>
          </a:ln>
        </p:spPr>
      </p:sp>
      <p:sp>
        <p:nvSpPr>
          <p:cNvPr id="26" name="AutoShape 26"/>
          <p:cNvSpPr/>
          <p:nvPr/>
        </p:nvSpPr>
        <p:spPr>
          <a:xfrm flipH="1">
            <a:off x="7966070" y="5714574"/>
            <a:ext cx="6216009" cy="0"/>
          </a:xfrm>
          <a:prstGeom prst="line">
            <a:avLst/>
          </a:prstGeom>
          <a:ln w="38100" cap="flat">
            <a:solidFill>
              <a:srgbClr val="FF8080"/>
            </a:solidFill>
            <a:prstDash val="solid"/>
            <a:headEnd type="none" w="sm" len="sm"/>
            <a:tailEnd type="none" w="sm" len="sm"/>
          </a:ln>
        </p:spPr>
      </p:sp>
      <p:sp>
        <p:nvSpPr>
          <p:cNvPr id="27" name="AutoShape 27"/>
          <p:cNvSpPr/>
          <p:nvPr/>
        </p:nvSpPr>
        <p:spPr>
          <a:xfrm flipH="1" flipV="1">
            <a:off x="5262482" y="6111495"/>
            <a:ext cx="2703588" cy="15516"/>
          </a:xfrm>
          <a:prstGeom prst="line">
            <a:avLst/>
          </a:prstGeom>
          <a:ln w="38100" cap="flat">
            <a:solidFill>
              <a:srgbClr val="000000"/>
            </a:solidFill>
            <a:prstDash val="solid"/>
            <a:headEnd type="none" w="sm" len="sm"/>
            <a:tailEnd type="arrow" w="med" len="sm"/>
          </a:ln>
        </p:spPr>
      </p:sp>
      <p:sp>
        <p:nvSpPr>
          <p:cNvPr id="28" name="AutoShape 28"/>
          <p:cNvSpPr/>
          <p:nvPr/>
        </p:nvSpPr>
        <p:spPr>
          <a:xfrm flipH="1">
            <a:off x="7966070" y="5316712"/>
            <a:ext cx="0" cy="810298"/>
          </a:xfrm>
          <a:prstGeom prst="line">
            <a:avLst/>
          </a:prstGeom>
          <a:ln w="38100" cap="flat">
            <a:solidFill>
              <a:srgbClr val="000000"/>
            </a:solidFill>
            <a:prstDash val="solid"/>
            <a:headEnd type="none" w="sm" len="sm"/>
            <a:tailEnd type="none" w="sm" len="sm"/>
          </a:ln>
        </p:spPr>
      </p:sp>
      <p:sp>
        <p:nvSpPr>
          <p:cNvPr id="29" name="AutoShape 29"/>
          <p:cNvSpPr/>
          <p:nvPr/>
        </p:nvSpPr>
        <p:spPr>
          <a:xfrm flipV="1">
            <a:off x="5160126" y="4900741"/>
            <a:ext cx="1500051" cy="0"/>
          </a:xfrm>
          <a:prstGeom prst="line">
            <a:avLst/>
          </a:prstGeom>
          <a:ln w="38100" cap="flat">
            <a:solidFill>
              <a:srgbClr val="000000"/>
            </a:solidFill>
            <a:prstDash val="solid"/>
            <a:headEnd type="none" w="sm" len="sm"/>
            <a:tailEnd type="triangle" w="lg" len="med"/>
          </a:ln>
        </p:spPr>
      </p:sp>
      <p:sp>
        <p:nvSpPr>
          <p:cNvPr id="30" name="AutoShape 30"/>
          <p:cNvSpPr/>
          <p:nvPr/>
        </p:nvSpPr>
        <p:spPr>
          <a:xfrm>
            <a:off x="3956590" y="7719575"/>
            <a:ext cx="0" cy="360168"/>
          </a:xfrm>
          <a:prstGeom prst="line">
            <a:avLst/>
          </a:prstGeom>
          <a:ln w="38100" cap="flat">
            <a:solidFill>
              <a:srgbClr val="000000"/>
            </a:solidFill>
            <a:prstDash val="solid"/>
            <a:headEnd type="none" w="sm" len="sm"/>
            <a:tailEnd type="triangle" w="lg" len="med"/>
          </a:ln>
        </p:spPr>
      </p:sp>
      <p:grpSp>
        <p:nvGrpSpPr>
          <p:cNvPr id="31" name="Group 31"/>
          <p:cNvGrpSpPr/>
          <p:nvPr/>
        </p:nvGrpSpPr>
        <p:grpSpPr>
          <a:xfrm>
            <a:off x="0" y="0"/>
            <a:ext cx="18288000" cy="959688"/>
            <a:chOff x="0" y="0"/>
            <a:chExt cx="4816593" cy="252757"/>
          </a:xfrm>
        </p:grpSpPr>
        <p:sp>
          <p:nvSpPr>
            <p:cNvPr id="32" name="Freeform 32"/>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33" name="TextBox 33"/>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34" name="Freeform 34"/>
          <p:cNvSpPr/>
          <p:nvPr/>
        </p:nvSpPr>
        <p:spPr>
          <a:xfrm>
            <a:off x="14182078" y="4922538"/>
            <a:ext cx="1800025" cy="1804838"/>
          </a:xfrm>
          <a:custGeom>
            <a:avLst/>
            <a:gdLst/>
            <a:ahLst/>
            <a:cxnLst/>
            <a:rect l="l" t="t" r="r" b="b"/>
            <a:pathLst>
              <a:path w="1800025" h="1804838">
                <a:moveTo>
                  <a:pt x="0" y="0"/>
                </a:moveTo>
                <a:lnTo>
                  <a:pt x="1800026" y="0"/>
                </a:lnTo>
                <a:lnTo>
                  <a:pt x="1800026" y="1804839"/>
                </a:lnTo>
                <a:lnTo>
                  <a:pt x="0" y="1804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TextBox 35"/>
          <p:cNvSpPr txBox="1"/>
          <p:nvPr/>
        </p:nvSpPr>
        <p:spPr>
          <a:xfrm>
            <a:off x="14296428" y="6779729"/>
            <a:ext cx="1571327" cy="523875"/>
          </a:xfrm>
          <a:prstGeom prst="rect">
            <a:avLst/>
          </a:prstGeom>
        </p:spPr>
        <p:txBody>
          <a:bodyPr lIns="0" tIns="0" rIns="0" bIns="0" rtlCol="0" anchor="t">
            <a:spAutoFit/>
          </a:bodyPr>
          <a:lstStyle/>
          <a:p>
            <a:pPr algn="ctr">
              <a:lnSpc>
                <a:spcPts val="4200"/>
              </a:lnSpc>
            </a:pPr>
            <a:r>
              <a:rPr lang="en-US" sz="3000" err="1">
                <a:solidFill>
                  <a:srgbClr val="000000"/>
                </a:solidFill>
                <a:latin typeface="윤고딕"/>
                <a:ea typeface="윤고딕"/>
              </a:rPr>
              <a:t>여행지DB</a:t>
            </a:r>
            <a:endParaRPr lang="en-US" sz="3000">
              <a:solidFill>
                <a:srgbClr val="000000"/>
              </a:solidFill>
              <a:latin typeface="윤고딕"/>
              <a:ea typeface="윤고딕"/>
            </a:endParaRPr>
          </a:p>
        </p:txBody>
      </p:sp>
      <p:sp>
        <p:nvSpPr>
          <p:cNvPr id="36" name="TextBox 36"/>
          <p:cNvSpPr txBox="1"/>
          <p:nvPr/>
        </p:nvSpPr>
        <p:spPr>
          <a:xfrm>
            <a:off x="5160126" y="4418501"/>
            <a:ext cx="155972" cy="349250"/>
          </a:xfrm>
          <a:prstGeom prst="rect">
            <a:avLst/>
          </a:prstGeom>
        </p:spPr>
        <p:txBody>
          <a:bodyPr lIns="0" tIns="0" rIns="0" bIns="0" rtlCol="0" anchor="t">
            <a:spAutoFit/>
          </a:bodyPr>
          <a:lstStyle/>
          <a:p>
            <a:pPr algn="ctr">
              <a:lnSpc>
                <a:spcPts val="2800"/>
              </a:lnSpc>
            </a:pPr>
            <a:r>
              <a:rPr lang="en-US" sz="2000">
                <a:solidFill>
                  <a:srgbClr val="000000"/>
                </a:solidFill>
                <a:latin typeface="Canva Sans"/>
              </a:rPr>
              <a:t>Y</a:t>
            </a:r>
          </a:p>
        </p:txBody>
      </p:sp>
      <p:sp>
        <p:nvSpPr>
          <p:cNvPr id="37" name="TextBox 37"/>
          <p:cNvSpPr txBox="1"/>
          <p:nvPr/>
        </p:nvSpPr>
        <p:spPr>
          <a:xfrm>
            <a:off x="4097598" y="5269087"/>
            <a:ext cx="193477" cy="349217"/>
          </a:xfrm>
          <a:prstGeom prst="rect">
            <a:avLst/>
          </a:prstGeom>
        </p:spPr>
        <p:txBody>
          <a:bodyPr lIns="0" tIns="0" rIns="0" bIns="0" rtlCol="0" anchor="t">
            <a:spAutoFit/>
          </a:bodyPr>
          <a:lstStyle/>
          <a:p>
            <a:pPr algn="ctr">
              <a:lnSpc>
                <a:spcPts val="2800"/>
              </a:lnSpc>
            </a:pPr>
            <a:r>
              <a:rPr lang="en-US" sz="2000">
                <a:solidFill>
                  <a:srgbClr val="000000"/>
                </a:solidFill>
                <a:latin typeface="Canva Sans"/>
              </a:rPr>
              <a:t>N</a:t>
            </a:r>
          </a:p>
        </p:txBody>
      </p:sp>
      <p:sp>
        <p:nvSpPr>
          <p:cNvPr id="38" name="TextBox 38"/>
          <p:cNvSpPr txBox="1"/>
          <p:nvPr/>
        </p:nvSpPr>
        <p:spPr>
          <a:xfrm>
            <a:off x="546520" y="68999"/>
            <a:ext cx="10936884"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4.2 </a:t>
            </a:r>
            <a:r>
              <a:rPr lang="en-US" sz="4200" u="none" strike="noStrike" err="1">
                <a:solidFill>
                  <a:srgbClr val="FFFFFF"/>
                </a:solidFill>
                <a:latin typeface="윤고딕 Semi-Bold"/>
                <a:ea typeface="윤고딕 Semi-Bold"/>
              </a:rPr>
              <a:t>프로세스</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설계서</a:t>
            </a:r>
            <a:r>
              <a:rPr lang="en-US" sz="4200" u="none" strike="noStrike">
                <a:solidFill>
                  <a:srgbClr val="FFFFFF"/>
                </a:solidFill>
                <a:latin typeface="윤고딕 Semi-Bold"/>
                <a:ea typeface="윤고딕 Semi-Bold"/>
              </a:rPr>
              <a:t> (2/4) - </a:t>
            </a:r>
            <a:r>
              <a:rPr lang="en-US" sz="4200" u="none" strike="noStrike" err="1">
                <a:solidFill>
                  <a:srgbClr val="FFFFFF"/>
                </a:solidFill>
                <a:latin typeface="윤고딕 Semi-Bold"/>
                <a:ea typeface="윤고딕 Semi-Bold"/>
              </a:rPr>
              <a:t>여행지</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검색</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기능</a:t>
            </a:r>
            <a:endParaRPr lang="en-US" sz="4200" u="none" strike="noStrike">
              <a:solidFill>
                <a:srgbClr val="FFFFFF"/>
              </a:solidFill>
              <a:latin typeface="윤고딕 Semi-Bold"/>
              <a:ea typeface="윤고딕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56217" y="1558069"/>
          <a:ext cx="16305762" cy="7776849"/>
        </p:xfrm>
        <a:graphic>
          <a:graphicData uri="http://schemas.openxmlformats.org/drawingml/2006/table">
            <a:tbl>
              <a:tblPr/>
              <a:tblGrid>
                <a:gridCol w="5435254">
                  <a:extLst>
                    <a:ext uri="{9D8B030D-6E8A-4147-A177-3AD203B41FA5}">
                      <a16:colId xmlns:a16="http://schemas.microsoft.com/office/drawing/2014/main" val="20000"/>
                    </a:ext>
                  </a:extLst>
                </a:gridCol>
                <a:gridCol w="5526580">
                  <a:extLst>
                    <a:ext uri="{9D8B030D-6E8A-4147-A177-3AD203B41FA5}">
                      <a16:colId xmlns:a16="http://schemas.microsoft.com/office/drawing/2014/main" val="20001"/>
                    </a:ext>
                  </a:extLst>
                </a:gridCol>
                <a:gridCol w="5343928">
                  <a:extLst>
                    <a:ext uri="{9D8B030D-6E8A-4147-A177-3AD203B41FA5}">
                      <a16:colId xmlns:a16="http://schemas.microsoft.com/office/drawing/2014/main" val="20002"/>
                    </a:ext>
                  </a:extLst>
                </a:gridCol>
              </a:tblGrid>
              <a:tr h="1098785">
                <a:tc gridSpan="2">
                  <a:txBody>
                    <a:bodyPr/>
                    <a:lstStyle/>
                    <a:p>
                      <a:pPr algn="ctr">
                        <a:lnSpc>
                          <a:spcPts val="4200"/>
                        </a:lnSpc>
                        <a:defRPr/>
                      </a:pPr>
                      <a:r>
                        <a:rPr lang="en-US" sz="3000">
                          <a:solidFill>
                            <a:srgbClr val="141313"/>
                          </a:solidFill>
                          <a:ea typeface="윤고딕 Medium"/>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hMerge="1">
                  <a:txBody>
                    <a:bodyPr/>
                    <a:lstStyle/>
                    <a:p>
                      <a:pPr algn="ctr">
                        <a:lnSpc>
                          <a:spcPts val="4200"/>
                        </a:lnSpc>
                        <a:defRPr/>
                      </a:pPr>
                      <a:r>
                        <a:rPr lang="en-US" sz="3000">
                          <a:solidFill>
                            <a:srgbClr val="141313"/>
                          </a:solidFill>
                          <a:ea typeface="윤고딕 Medium"/>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a:txBody>
                    <a:bodyPr/>
                    <a:lstStyle/>
                    <a:p>
                      <a:pPr algn="ctr">
                        <a:lnSpc>
                          <a:spcPts val="4200"/>
                        </a:lnSpc>
                        <a:defRPr/>
                      </a:pPr>
                      <a:r>
                        <a:rPr lang="en-US" sz="3000">
                          <a:solidFill>
                            <a:srgbClr val="141313"/>
                          </a:solidFill>
                          <a:ea typeface="윤고딕 Medium"/>
                        </a:rPr>
                        <a:t>시스템</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extLst>
                  <a:ext uri="{0D108BD9-81ED-4DB2-BD59-A6C34878D82A}">
                    <a16:rowId xmlns:a16="http://schemas.microsoft.com/office/drawing/2014/main" val="10000"/>
                  </a:ext>
                </a:extLst>
              </a:tr>
              <a:tr h="2688632">
                <a:tc rowSpan="3" gridSpan="2">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rowSpan="3" h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rowSpan="3">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extLst>
                  <a:ext uri="{0D108BD9-81ED-4DB2-BD59-A6C34878D82A}">
                    <a16:rowId xmlns:a16="http://schemas.microsoft.com/office/drawing/2014/main" val="10001"/>
                  </a:ext>
                </a:extLst>
              </a:tr>
              <a:tr h="1994716">
                <a:tc gridSpan="2"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extLst>
                  <a:ext uri="{0D108BD9-81ED-4DB2-BD59-A6C34878D82A}">
                    <a16:rowId xmlns:a16="http://schemas.microsoft.com/office/drawing/2014/main" val="10002"/>
                  </a:ext>
                </a:extLst>
              </a:tr>
              <a:tr h="1994716">
                <a:tc gridSpan="2"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F6D8B6"/>
                      </a:solidFill>
                      <a:prstDash val="solid"/>
                      <a:round/>
                      <a:headEnd type="none" w="med" len="med"/>
                      <a:tailEnd type="none" w="med" len="med"/>
                    </a:lnL>
                    <a:lnR w="9525" cap="flat" cmpd="sng" algn="ctr">
                      <a:solidFill>
                        <a:srgbClr val="F6D8B6"/>
                      </a:solidFill>
                      <a:prstDash val="solid"/>
                      <a:round/>
                      <a:headEnd type="none" w="med" len="med"/>
                      <a:tailEnd type="none" w="med" len="med"/>
                    </a:lnR>
                    <a:lnT w="9525" cap="flat" cmpd="sng" algn="ctr">
                      <a:solidFill>
                        <a:srgbClr val="F6D8B6"/>
                      </a:solidFill>
                      <a:prstDash val="solid"/>
                      <a:round/>
                      <a:headEnd type="none" w="med" len="med"/>
                      <a:tailEnd type="none" w="med" len="med"/>
                    </a:lnT>
                    <a:lnB w="9525" cap="flat" cmpd="sng" algn="ctr">
                      <a:solidFill>
                        <a:srgbClr val="F6D8B6"/>
                      </a:solidFill>
                      <a:prstDash val="solid"/>
                      <a:round/>
                      <a:headEnd type="none" w="med" len="med"/>
                      <a:tailEnd type="none" w="med" len="med"/>
                    </a:lnB>
                    <a:solidFill>
                      <a:srgbClr val="FFFDF6"/>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1317075" y="2897777"/>
            <a:ext cx="2587427" cy="929408"/>
            <a:chOff x="0" y="0"/>
            <a:chExt cx="1131398" cy="406400"/>
          </a:xfrm>
        </p:grpSpPr>
        <p:sp>
          <p:nvSpPr>
            <p:cNvPr id="4" name="Freeform 4"/>
            <p:cNvSpPr/>
            <p:nvPr/>
          </p:nvSpPr>
          <p:spPr>
            <a:xfrm>
              <a:off x="0" y="0"/>
              <a:ext cx="1131398" cy="406400"/>
            </a:xfrm>
            <a:custGeom>
              <a:avLst/>
              <a:gdLst/>
              <a:ahLst/>
              <a:cxnLst/>
              <a:rect l="l" t="t" r="r" b="b"/>
              <a:pathLst>
                <a:path w="1131398" h="406400">
                  <a:moveTo>
                    <a:pt x="928198" y="0"/>
                  </a:moveTo>
                  <a:cubicBezTo>
                    <a:pt x="1040422" y="0"/>
                    <a:pt x="1131398" y="90976"/>
                    <a:pt x="1131398" y="203200"/>
                  </a:cubicBezTo>
                  <a:cubicBezTo>
                    <a:pt x="1131398" y="315424"/>
                    <a:pt x="1040422" y="406400"/>
                    <a:pt x="928198" y="406400"/>
                  </a:cubicBezTo>
                  <a:lnTo>
                    <a:pt x="203200" y="406400"/>
                  </a:lnTo>
                  <a:cubicBezTo>
                    <a:pt x="90976" y="406400"/>
                    <a:pt x="0" y="315424"/>
                    <a:pt x="0" y="203200"/>
                  </a:cubicBezTo>
                  <a:cubicBezTo>
                    <a:pt x="0" y="90976"/>
                    <a:pt x="90976" y="0"/>
                    <a:pt x="203200" y="0"/>
                  </a:cubicBezTo>
                  <a:close/>
                </a:path>
              </a:pathLst>
            </a:custGeom>
            <a:solidFill>
              <a:srgbClr val="FFDED5"/>
            </a:solidFill>
          </p:spPr>
        </p:sp>
        <p:sp>
          <p:nvSpPr>
            <p:cNvPr id="5" name="TextBox 5"/>
            <p:cNvSpPr txBox="1"/>
            <p:nvPr/>
          </p:nvSpPr>
          <p:spPr>
            <a:xfrm>
              <a:off x="0" y="9525"/>
              <a:ext cx="1131398" cy="396875"/>
            </a:xfrm>
            <a:prstGeom prst="rect">
              <a:avLst/>
            </a:prstGeom>
          </p:spPr>
          <p:txBody>
            <a:bodyPr lIns="50800" tIns="50800" rIns="50800" bIns="50800" rtlCol="0" anchor="ctr"/>
            <a:lstStyle/>
            <a:p>
              <a:pPr algn="ctr">
                <a:lnSpc>
                  <a:spcPts val="2279"/>
                </a:lnSpc>
              </a:pPr>
              <a:r>
                <a:rPr lang="en-US" sz="1899" spc="-142">
                  <a:solidFill>
                    <a:srgbClr val="000000"/>
                  </a:solidFill>
                  <a:ea typeface="윤고딕"/>
                </a:rPr>
                <a:t>일정 만들기</a:t>
              </a:r>
            </a:p>
          </p:txBody>
        </p:sp>
      </p:grpSp>
      <p:grpSp>
        <p:nvGrpSpPr>
          <p:cNvPr id="6" name="Group 6"/>
          <p:cNvGrpSpPr/>
          <p:nvPr/>
        </p:nvGrpSpPr>
        <p:grpSpPr>
          <a:xfrm>
            <a:off x="4354536" y="3021511"/>
            <a:ext cx="2611785" cy="681940"/>
            <a:chOff x="0" y="0"/>
            <a:chExt cx="687877" cy="179606"/>
          </a:xfrm>
        </p:grpSpPr>
        <p:sp>
          <p:nvSpPr>
            <p:cNvPr id="7" name="Freeform 7"/>
            <p:cNvSpPr/>
            <p:nvPr/>
          </p:nvSpPr>
          <p:spPr>
            <a:xfrm>
              <a:off x="0" y="0"/>
              <a:ext cx="687877" cy="179606"/>
            </a:xfrm>
            <a:custGeom>
              <a:avLst/>
              <a:gdLst/>
              <a:ahLst/>
              <a:cxnLst/>
              <a:rect l="l" t="t" r="r" b="b"/>
              <a:pathLst>
                <a:path w="687877" h="179606">
                  <a:moveTo>
                    <a:pt x="0" y="0"/>
                  </a:moveTo>
                  <a:lnTo>
                    <a:pt x="687877" y="0"/>
                  </a:lnTo>
                  <a:lnTo>
                    <a:pt x="687877" y="179606"/>
                  </a:lnTo>
                  <a:lnTo>
                    <a:pt x="0" y="179606"/>
                  </a:lnTo>
                  <a:close/>
                </a:path>
              </a:pathLst>
            </a:custGeom>
            <a:solidFill>
              <a:srgbClr val="FFDED5"/>
            </a:solidFill>
          </p:spPr>
        </p:sp>
        <p:sp>
          <p:nvSpPr>
            <p:cNvPr id="8" name="TextBox 8"/>
            <p:cNvSpPr txBox="1"/>
            <p:nvPr/>
          </p:nvSpPr>
          <p:spPr>
            <a:xfrm>
              <a:off x="0" y="9525"/>
              <a:ext cx="687877"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1 . 지역 선택</a:t>
              </a:r>
            </a:p>
          </p:txBody>
        </p:sp>
      </p:grpSp>
      <p:grpSp>
        <p:nvGrpSpPr>
          <p:cNvPr id="9" name="Group 9"/>
          <p:cNvGrpSpPr/>
          <p:nvPr/>
        </p:nvGrpSpPr>
        <p:grpSpPr>
          <a:xfrm>
            <a:off x="1317075" y="7809520"/>
            <a:ext cx="2587427" cy="929408"/>
            <a:chOff x="0" y="0"/>
            <a:chExt cx="1131398" cy="406400"/>
          </a:xfrm>
        </p:grpSpPr>
        <p:sp>
          <p:nvSpPr>
            <p:cNvPr id="10" name="Freeform 10"/>
            <p:cNvSpPr/>
            <p:nvPr/>
          </p:nvSpPr>
          <p:spPr>
            <a:xfrm>
              <a:off x="0" y="0"/>
              <a:ext cx="1131398" cy="406400"/>
            </a:xfrm>
            <a:custGeom>
              <a:avLst/>
              <a:gdLst/>
              <a:ahLst/>
              <a:cxnLst/>
              <a:rect l="l" t="t" r="r" b="b"/>
              <a:pathLst>
                <a:path w="1131398" h="406400">
                  <a:moveTo>
                    <a:pt x="928198" y="0"/>
                  </a:moveTo>
                  <a:cubicBezTo>
                    <a:pt x="1040422" y="0"/>
                    <a:pt x="1131398" y="90976"/>
                    <a:pt x="1131398" y="203200"/>
                  </a:cubicBezTo>
                  <a:cubicBezTo>
                    <a:pt x="1131398" y="315424"/>
                    <a:pt x="1040422" y="406400"/>
                    <a:pt x="928198" y="406400"/>
                  </a:cubicBezTo>
                  <a:lnTo>
                    <a:pt x="203200" y="406400"/>
                  </a:lnTo>
                  <a:cubicBezTo>
                    <a:pt x="90976" y="406400"/>
                    <a:pt x="0" y="315424"/>
                    <a:pt x="0" y="203200"/>
                  </a:cubicBezTo>
                  <a:cubicBezTo>
                    <a:pt x="0" y="90976"/>
                    <a:pt x="90976" y="0"/>
                    <a:pt x="203200" y="0"/>
                  </a:cubicBezTo>
                  <a:close/>
                </a:path>
              </a:pathLst>
            </a:custGeom>
            <a:solidFill>
              <a:srgbClr val="FFDED5"/>
            </a:solidFill>
          </p:spPr>
        </p:sp>
        <p:sp>
          <p:nvSpPr>
            <p:cNvPr id="11" name="TextBox 11"/>
            <p:cNvSpPr txBox="1"/>
            <p:nvPr/>
          </p:nvSpPr>
          <p:spPr>
            <a:xfrm>
              <a:off x="0" y="9525"/>
              <a:ext cx="1131398" cy="396875"/>
            </a:xfrm>
            <a:prstGeom prst="rect">
              <a:avLst/>
            </a:prstGeom>
          </p:spPr>
          <p:txBody>
            <a:bodyPr lIns="50800" tIns="50800" rIns="50800" bIns="50800" rtlCol="0" anchor="ctr"/>
            <a:lstStyle/>
            <a:p>
              <a:pPr algn="ctr">
                <a:lnSpc>
                  <a:spcPts val="2279"/>
                </a:lnSpc>
              </a:pPr>
              <a:r>
                <a:rPr lang="en-US" sz="1899" spc="-142">
                  <a:solidFill>
                    <a:srgbClr val="000000"/>
                  </a:solidFill>
                  <a:ea typeface="윤고딕"/>
                </a:rPr>
                <a:t>종료</a:t>
              </a:r>
            </a:p>
          </p:txBody>
        </p:sp>
      </p:grpSp>
      <p:grpSp>
        <p:nvGrpSpPr>
          <p:cNvPr id="12" name="Group 12"/>
          <p:cNvGrpSpPr/>
          <p:nvPr/>
        </p:nvGrpSpPr>
        <p:grpSpPr>
          <a:xfrm>
            <a:off x="7406830" y="3021511"/>
            <a:ext cx="2611785" cy="681940"/>
            <a:chOff x="0" y="0"/>
            <a:chExt cx="687877" cy="179606"/>
          </a:xfrm>
        </p:grpSpPr>
        <p:sp>
          <p:nvSpPr>
            <p:cNvPr id="13" name="Freeform 13"/>
            <p:cNvSpPr/>
            <p:nvPr/>
          </p:nvSpPr>
          <p:spPr>
            <a:xfrm>
              <a:off x="0" y="0"/>
              <a:ext cx="687877" cy="179606"/>
            </a:xfrm>
            <a:custGeom>
              <a:avLst/>
              <a:gdLst/>
              <a:ahLst/>
              <a:cxnLst/>
              <a:rect l="l" t="t" r="r" b="b"/>
              <a:pathLst>
                <a:path w="687877" h="179606">
                  <a:moveTo>
                    <a:pt x="0" y="0"/>
                  </a:moveTo>
                  <a:lnTo>
                    <a:pt x="687877" y="0"/>
                  </a:lnTo>
                  <a:lnTo>
                    <a:pt x="687877" y="179606"/>
                  </a:lnTo>
                  <a:lnTo>
                    <a:pt x="0" y="179606"/>
                  </a:lnTo>
                  <a:close/>
                </a:path>
              </a:pathLst>
            </a:custGeom>
            <a:solidFill>
              <a:srgbClr val="FFDED5"/>
            </a:solidFill>
          </p:spPr>
        </p:sp>
        <p:sp>
          <p:nvSpPr>
            <p:cNvPr id="14" name="TextBox 14"/>
            <p:cNvSpPr txBox="1"/>
            <p:nvPr/>
          </p:nvSpPr>
          <p:spPr>
            <a:xfrm>
              <a:off x="0" y="9525"/>
              <a:ext cx="687877"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 날짜 / 시간 선택</a:t>
              </a:r>
            </a:p>
          </p:txBody>
        </p:sp>
      </p:grpSp>
      <p:grpSp>
        <p:nvGrpSpPr>
          <p:cNvPr id="15" name="Group 15"/>
          <p:cNvGrpSpPr/>
          <p:nvPr/>
        </p:nvGrpSpPr>
        <p:grpSpPr>
          <a:xfrm>
            <a:off x="7406830" y="4234797"/>
            <a:ext cx="2611785" cy="681940"/>
            <a:chOff x="0" y="0"/>
            <a:chExt cx="687877" cy="179606"/>
          </a:xfrm>
        </p:grpSpPr>
        <p:sp>
          <p:nvSpPr>
            <p:cNvPr id="16" name="Freeform 16"/>
            <p:cNvSpPr/>
            <p:nvPr/>
          </p:nvSpPr>
          <p:spPr>
            <a:xfrm>
              <a:off x="0" y="0"/>
              <a:ext cx="687877" cy="179606"/>
            </a:xfrm>
            <a:custGeom>
              <a:avLst/>
              <a:gdLst/>
              <a:ahLst/>
              <a:cxnLst/>
              <a:rect l="l" t="t" r="r" b="b"/>
              <a:pathLst>
                <a:path w="687877" h="179606">
                  <a:moveTo>
                    <a:pt x="0" y="0"/>
                  </a:moveTo>
                  <a:lnTo>
                    <a:pt x="687877" y="0"/>
                  </a:lnTo>
                  <a:lnTo>
                    <a:pt x="687877" y="179606"/>
                  </a:lnTo>
                  <a:lnTo>
                    <a:pt x="0" y="179606"/>
                  </a:lnTo>
                  <a:close/>
                </a:path>
              </a:pathLst>
            </a:custGeom>
            <a:solidFill>
              <a:srgbClr val="FFDED5"/>
            </a:solidFill>
          </p:spPr>
        </p:sp>
        <p:sp>
          <p:nvSpPr>
            <p:cNvPr id="17" name="TextBox 17"/>
            <p:cNvSpPr txBox="1"/>
            <p:nvPr/>
          </p:nvSpPr>
          <p:spPr>
            <a:xfrm>
              <a:off x="0" y="9525"/>
              <a:ext cx="687877"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3 . 여행지 리스트</a:t>
              </a:r>
            </a:p>
          </p:txBody>
        </p:sp>
      </p:grpSp>
      <p:grpSp>
        <p:nvGrpSpPr>
          <p:cNvPr id="18" name="Group 18"/>
          <p:cNvGrpSpPr/>
          <p:nvPr/>
        </p:nvGrpSpPr>
        <p:grpSpPr>
          <a:xfrm>
            <a:off x="7406830" y="5448084"/>
            <a:ext cx="2611785" cy="740538"/>
            <a:chOff x="0" y="0"/>
            <a:chExt cx="748338" cy="212182"/>
          </a:xfrm>
        </p:grpSpPr>
        <p:sp>
          <p:nvSpPr>
            <p:cNvPr id="19" name="Freeform 19"/>
            <p:cNvSpPr/>
            <p:nvPr/>
          </p:nvSpPr>
          <p:spPr>
            <a:xfrm>
              <a:off x="0" y="0"/>
              <a:ext cx="748338" cy="212182"/>
            </a:xfrm>
            <a:custGeom>
              <a:avLst/>
              <a:gdLst/>
              <a:ahLst/>
              <a:cxnLst/>
              <a:rect l="l" t="t" r="r" b="b"/>
              <a:pathLst>
                <a:path w="748338" h="212182">
                  <a:moveTo>
                    <a:pt x="374169" y="0"/>
                  </a:moveTo>
                  <a:lnTo>
                    <a:pt x="748338" y="106091"/>
                  </a:lnTo>
                  <a:lnTo>
                    <a:pt x="374169" y="212182"/>
                  </a:lnTo>
                  <a:lnTo>
                    <a:pt x="0" y="106091"/>
                  </a:lnTo>
                  <a:lnTo>
                    <a:pt x="374169" y="0"/>
                  </a:lnTo>
                  <a:close/>
                </a:path>
              </a:pathLst>
            </a:custGeom>
            <a:solidFill>
              <a:srgbClr val="FFDED5"/>
            </a:solidFill>
          </p:spPr>
        </p:sp>
        <p:sp>
          <p:nvSpPr>
            <p:cNvPr id="20" name="TextBox 20"/>
            <p:cNvSpPr txBox="1"/>
            <p:nvPr/>
          </p:nvSpPr>
          <p:spPr>
            <a:xfrm>
              <a:off x="128621" y="45994"/>
              <a:ext cx="491097" cy="129719"/>
            </a:xfrm>
            <a:prstGeom prst="rect">
              <a:avLst/>
            </a:prstGeom>
          </p:spPr>
          <p:txBody>
            <a:bodyPr lIns="50800" tIns="50800" rIns="50800" bIns="50800" rtlCol="0" anchor="ctr"/>
            <a:lstStyle/>
            <a:p>
              <a:pPr algn="ctr">
                <a:lnSpc>
                  <a:spcPts val="2279"/>
                </a:lnSpc>
              </a:pPr>
              <a:r>
                <a:rPr lang="en-US" sz="1899" spc="-142">
                  <a:solidFill>
                    <a:srgbClr val="000000"/>
                  </a:solidFill>
                  <a:ea typeface="윤고딕"/>
                </a:rPr>
                <a:t>태그 선택</a:t>
              </a:r>
            </a:p>
          </p:txBody>
        </p:sp>
      </p:grpSp>
      <p:grpSp>
        <p:nvGrpSpPr>
          <p:cNvPr id="21" name="Group 21"/>
          <p:cNvGrpSpPr/>
          <p:nvPr/>
        </p:nvGrpSpPr>
        <p:grpSpPr>
          <a:xfrm>
            <a:off x="7406830" y="6719968"/>
            <a:ext cx="2611785" cy="681940"/>
            <a:chOff x="0" y="0"/>
            <a:chExt cx="687877" cy="179606"/>
          </a:xfrm>
        </p:grpSpPr>
        <p:sp>
          <p:nvSpPr>
            <p:cNvPr id="22" name="Freeform 22"/>
            <p:cNvSpPr/>
            <p:nvPr/>
          </p:nvSpPr>
          <p:spPr>
            <a:xfrm>
              <a:off x="0" y="0"/>
              <a:ext cx="687877" cy="179606"/>
            </a:xfrm>
            <a:custGeom>
              <a:avLst/>
              <a:gdLst/>
              <a:ahLst/>
              <a:cxnLst/>
              <a:rect l="l" t="t" r="r" b="b"/>
              <a:pathLst>
                <a:path w="687877" h="179606">
                  <a:moveTo>
                    <a:pt x="0" y="0"/>
                  </a:moveTo>
                  <a:lnTo>
                    <a:pt x="687877" y="0"/>
                  </a:lnTo>
                  <a:lnTo>
                    <a:pt x="687877" y="179606"/>
                  </a:lnTo>
                  <a:lnTo>
                    <a:pt x="0" y="179606"/>
                  </a:lnTo>
                  <a:close/>
                </a:path>
              </a:pathLst>
            </a:custGeom>
            <a:solidFill>
              <a:srgbClr val="FFDED5"/>
            </a:solidFill>
          </p:spPr>
        </p:sp>
        <p:sp>
          <p:nvSpPr>
            <p:cNvPr id="23" name="TextBox 23"/>
            <p:cNvSpPr txBox="1"/>
            <p:nvPr/>
          </p:nvSpPr>
          <p:spPr>
            <a:xfrm>
              <a:off x="0" y="9525"/>
              <a:ext cx="687877"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4 . </a:t>
              </a:r>
              <a:r>
                <a:rPr lang="en-US" sz="1899" spc="-142" err="1">
                  <a:solidFill>
                    <a:srgbClr val="000000"/>
                  </a:solidFill>
                  <a:latin typeface="윤고딕"/>
                  <a:ea typeface="윤고딕"/>
                </a:rPr>
                <a:t>여행지</a:t>
              </a:r>
              <a:r>
                <a:rPr lang="en-US" sz="1899" spc="-142">
                  <a:solidFill>
                    <a:srgbClr val="000000"/>
                  </a:solidFill>
                  <a:latin typeface="윤고딕"/>
                  <a:ea typeface="윤고딕"/>
                </a:rPr>
                <a:t> </a:t>
              </a:r>
              <a:r>
                <a:rPr lang="en-US" sz="1899" spc="-142" err="1">
                  <a:solidFill>
                    <a:srgbClr val="000000"/>
                  </a:solidFill>
                  <a:latin typeface="윤고딕"/>
                  <a:ea typeface="윤고딕"/>
                </a:rPr>
                <a:t>선택</a:t>
              </a:r>
              <a:endParaRPr lang="en-US" sz="1899" spc="-142">
                <a:solidFill>
                  <a:srgbClr val="000000"/>
                </a:solidFill>
                <a:latin typeface="윤고딕"/>
                <a:ea typeface="윤고딕"/>
              </a:endParaRPr>
            </a:p>
          </p:txBody>
        </p:sp>
      </p:grpSp>
      <p:grpSp>
        <p:nvGrpSpPr>
          <p:cNvPr id="24" name="Group 24"/>
          <p:cNvGrpSpPr/>
          <p:nvPr/>
        </p:nvGrpSpPr>
        <p:grpSpPr>
          <a:xfrm>
            <a:off x="7406830" y="7933255"/>
            <a:ext cx="2611785" cy="681940"/>
            <a:chOff x="0" y="0"/>
            <a:chExt cx="687877" cy="179606"/>
          </a:xfrm>
        </p:grpSpPr>
        <p:sp>
          <p:nvSpPr>
            <p:cNvPr id="25" name="Freeform 25"/>
            <p:cNvSpPr/>
            <p:nvPr/>
          </p:nvSpPr>
          <p:spPr>
            <a:xfrm>
              <a:off x="0" y="0"/>
              <a:ext cx="687877" cy="179606"/>
            </a:xfrm>
            <a:custGeom>
              <a:avLst/>
              <a:gdLst/>
              <a:ahLst/>
              <a:cxnLst/>
              <a:rect l="l" t="t" r="r" b="b"/>
              <a:pathLst>
                <a:path w="687877" h="179606">
                  <a:moveTo>
                    <a:pt x="0" y="0"/>
                  </a:moveTo>
                  <a:lnTo>
                    <a:pt x="687877" y="0"/>
                  </a:lnTo>
                  <a:lnTo>
                    <a:pt x="687877" y="179606"/>
                  </a:lnTo>
                  <a:lnTo>
                    <a:pt x="0" y="179606"/>
                  </a:lnTo>
                  <a:close/>
                </a:path>
              </a:pathLst>
            </a:custGeom>
            <a:solidFill>
              <a:srgbClr val="FFDED5"/>
            </a:solidFill>
          </p:spPr>
        </p:sp>
        <p:sp>
          <p:nvSpPr>
            <p:cNvPr id="26" name="TextBox 26"/>
            <p:cNvSpPr txBox="1"/>
            <p:nvPr/>
          </p:nvSpPr>
          <p:spPr>
            <a:xfrm>
              <a:off x="0" y="9525"/>
              <a:ext cx="687877"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 5. </a:t>
              </a:r>
              <a:r>
                <a:rPr lang="en-US" sz="1899" spc="-142" err="1">
                  <a:solidFill>
                    <a:srgbClr val="000000"/>
                  </a:solidFill>
                  <a:latin typeface="윤고딕"/>
                  <a:ea typeface="윤고딕"/>
                </a:rPr>
                <a:t>최종</a:t>
              </a:r>
              <a:r>
                <a:rPr lang="en-US" sz="1899" spc="-142">
                  <a:solidFill>
                    <a:srgbClr val="000000"/>
                  </a:solidFill>
                  <a:latin typeface="윤고딕"/>
                  <a:ea typeface="윤고딕"/>
                </a:rPr>
                <a:t> </a:t>
              </a:r>
              <a:r>
                <a:rPr lang="en-US" sz="1899" spc="-142" err="1">
                  <a:solidFill>
                    <a:srgbClr val="000000"/>
                  </a:solidFill>
                  <a:latin typeface="윤고딕"/>
                  <a:ea typeface="윤고딕"/>
                </a:rPr>
                <a:t>일정</a:t>
              </a:r>
              <a:endParaRPr lang="en-US" sz="1899" spc="-142">
                <a:solidFill>
                  <a:srgbClr val="000000"/>
                </a:solidFill>
                <a:latin typeface="윤고딕"/>
                <a:ea typeface="윤고딕"/>
              </a:endParaRPr>
            </a:p>
          </p:txBody>
        </p:sp>
      </p:grpSp>
      <p:sp>
        <p:nvSpPr>
          <p:cNvPr id="27" name="AutoShape 27"/>
          <p:cNvSpPr/>
          <p:nvPr/>
        </p:nvSpPr>
        <p:spPr>
          <a:xfrm>
            <a:off x="3904502" y="3362481"/>
            <a:ext cx="450034" cy="0"/>
          </a:xfrm>
          <a:prstGeom prst="line">
            <a:avLst/>
          </a:prstGeom>
          <a:ln w="38100" cap="flat">
            <a:solidFill>
              <a:srgbClr val="000000"/>
            </a:solidFill>
            <a:prstDash val="solid"/>
            <a:headEnd type="none" w="sm" len="sm"/>
            <a:tailEnd type="arrow" w="med" len="sm"/>
          </a:ln>
        </p:spPr>
      </p:sp>
      <p:sp>
        <p:nvSpPr>
          <p:cNvPr id="28" name="AutoShape 28"/>
          <p:cNvSpPr/>
          <p:nvPr/>
        </p:nvSpPr>
        <p:spPr>
          <a:xfrm>
            <a:off x="6966321" y="3362481"/>
            <a:ext cx="440509" cy="0"/>
          </a:xfrm>
          <a:prstGeom prst="line">
            <a:avLst/>
          </a:prstGeom>
          <a:ln w="38100" cap="flat">
            <a:solidFill>
              <a:srgbClr val="000000"/>
            </a:solidFill>
            <a:prstDash val="solid"/>
            <a:headEnd type="none" w="sm" len="sm"/>
            <a:tailEnd type="arrow" w="med" len="sm"/>
          </a:ln>
        </p:spPr>
      </p:sp>
      <p:sp>
        <p:nvSpPr>
          <p:cNvPr id="29" name="AutoShape 29"/>
          <p:cNvSpPr/>
          <p:nvPr/>
        </p:nvSpPr>
        <p:spPr>
          <a:xfrm>
            <a:off x="8712723" y="3703451"/>
            <a:ext cx="0" cy="531346"/>
          </a:xfrm>
          <a:prstGeom prst="line">
            <a:avLst/>
          </a:prstGeom>
          <a:ln w="38100" cap="flat">
            <a:solidFill>
              <a:srgbClr val="000000"/>
            </a:solidFill>
            <a:prstDash val="solid"/>
            <a:headEnd type="none" w="sm" len="sm"/>
            <a:tailEnd type="arrow" w="med" len="sm"/>
          </a:ln>
        </p:spPr>
      </p:sp>
      <p:sp>
        <p:nvSpPr>
          <p:cNvPr id="30" name="AutoShape 30"/>
          <p:cNvSpPr/>
          <p:nvPr/>
        </p:nvSpPr>
        <p:spPr>
          <a:xfrm flipH="1">
            <a:off x="8712723" y="4916737"/>
            <a:ext cx="0" cy="531346"/>
          </a:xfrm>
          <a:prstGeom prst="line">
            <a:avLst/>
          </a:prstGeom>
          <a:ln w="38100" cap="flat">
            <a:solidFill>
              <a:srgbClr val="000000"/>
            </a:solidFill>
            <a:prstDash val="solid"/>
            <a:headEnd type="none" w="sm" len="sm"/>
            <a:tailEnd type="arrow" w="med" len="sm"/>
          </a:ln>
        </p:spPr>
      </p:sp>
      <p:sp>
        <p:nvSpPr>
          <p:cNvPr id="31" name="AutoShape 31"/>
          <p:cNvSpPr/>
          <p:nvPr/>
        </p:nvSpPr>
        <p:spPr>
          <a:xfrm>
            <a:off x="8712723" y="6188622"/>
            <a:ext cx="0" cy="531346"/>
          </a:xfrm>
          <a:prstGeom prst="line">
            <a:avLst/>
          </a:prstGeom>
          <a:ln w="38100" cap="flat">
            <a:solidFill>
              <a:srgbClr val="000000"/>
            </a:solidFill>
            <a:prstDash val="solid"/>
            <a:headEnd type="none" w="sm" len="sm"/>
            <a:tailEnd type="arrow" w="med" len="sm"/>
          </a:ln>
        </p:spPr>
      </p:sp>
      <p:sp>
        <p:nvSpPr>
          <p:cNvPr id="32" name="AutoShape 32"/>
          <p:cNvSpPr/>
          <p:nvPr/>
        </p:nvSpPr>
        <p:spPr>
          <a:xfrm>
            <a:off x="8712723" y="7401908"/>
            <a:ext cx="0" cy="531346"/>
          </a:xfrm>
          <a:prstGeom prst="line">
            <a:avLst/>
          </a:prstGeom>
          <a:ln w="38100" cap="flat">
            <a:solidFill>
              <a:srgbClr val="000000"/>
            </a:solidFill>
            <a:prstDash val="solid"/>
            <a:headEnd type="none" w="sm" len="sm"/>
            <a:tailEnd type="arrow" w="med" len="sm"/>
          </a:ln>
        </p:spPr>
      </p:sp>
      <p:sp>
        <p:nvSpPr>
          <p:cNvPr id="33" name="AutoShape 33"/>
          <p:cNvSpPr/>
          <p:nvPr/>
        </p:nvSpPr>
        <p:spPr>
          <a:xfrm flipH="1">
            <a:off x="3904502" y="8274225"/>
            <a:ext cx="3502329" cy="0"/>
          </a:xfrm>
          <a:prstGeom prst="line">
            <a:avLst/>
          </a:prstGeom>
          <a:ln w="38100" cap="flat">
            <a:solidFill>
              <a:srgbClr val="000000"/>
            </a:solidFill>
            <a:prstDash val="solid"/>
            <a:headEnd type="none" w="sm" len="sm"/>
            <a:tailEnd type="arrow" w="med" len="sm"/>
          </a:ln>
        </p:spPr>
      </p:sp>
      <p:sp>
        <p:nvSpPr>
          <p:cNvPr id="34" name="AutoShape 34"/>
          <p:cNvSpPr/>
          <p:nvPr/>
        </p:nvSpPr>
        <p:spPr>
          <a:xfrm flipH="1">
            <a:off x="5660429" y="4575767"/>
            <a:ext cx="1746402" cy="0"/>
          </a:xfrm>
          <a:prstGeom prst="line">
            <a:avLst/>
          </a:prstGeom>
          <a:ln w="38100" cap="flat">
            <a:solidFill>
              <a:srgbClr val="000000"/>
            </a:solidFill>
            <a:prstDash val="solid"/>
            <a:headEnd type="none" w="sm" len="sm"/>
            <a:tailEnd type="none" w="sm" len="sm"/>
          </a:ln>
        </p:spPr>
      </p:sp>
      <p:sp>
        <p:nvSpPr>
          <p:cNvPr id="35" name="AutoShape 35"/>
          <p:cNvSpPr/>
          <p:nvPr/>
        </p:nvSpPr>
        <p:spPr>
          <a:xfrm flipH="1">
            <a:off x="10018615" y="4575767"/>
            <a:ext cx="3983072" cy="0"/>
          </a:xfrm>
          <a:prstGeom prst="line">
            <a:avLst/>
          </a:prstGeom>
          <a:ln w="38100" cap="flat">
            <a:solidFill>
              <a:srgbClr val="FF8080"/>
            </a:solidFill>
            <a:prstDash val="solid"/>
            <a:headEnd type="none" w="sm" len="sm"/>
            <a:tailEnd type="arrow" w="med" len="sm"/>
          </a:ln>
        </p:spPr>
      </p:sp>
      <p:sp>
        <p:nvSpPr>
          <p:cNvPr id="36" name="AutoShape 36"/>
          <p:cNvSpPr/>
          <p:nvPr/>
        </p:nvSpPr>
        <p:spPr>
          <a:xfrm flipH="1" flipV="1">
            <a:off x="5650904" y="4576954"/>
            <a:ext cx="9525" cy="2483985"/>
          </a:xfrm>
          <a:prstGeom prst="line">
            <a:avLst/>
          </a:prstGeom>
          <a:ln w="38100" cap="flat">
            <a:solidFill>
              <a:srgbClr val="000000"/>
            </a:solidFill>
            <a:prstDash val="solid"/>
            <a:headEnd type="none" w="sm" len="sm"/>
            <a:tailEnd type="none" w="sm" len="sm"/>
          </a:ln>
        </p:spPr>
      </p:sp>
      <p:sp>
        <p:nvSpPr>
          <p:cNvPr id="37" name="AutoShape 37"/>
          <p:cNvSpPr/>
          <p:nvPr/>
        </p:nvSpPr>
        <p:spPr>
          <a:xfrm>
            <a:off x="5660429" y="7060938"/>
            <a:ext cx="1746402" cy="0"/>
          </a:xfrm>
          <a:prstGeom prst="line">
            <a:avLst/>
          </a:prstGeom>
          <a:ln w="38100" cap="flat">
            <a:solidFill>
              <a:srgbClr val="000000"/>
            </a:solidFill>
            <a:prstDash val="solid"/>
            <a:headEnd type="none" w="sm" len="sm"/>
            <a:tailEnd type="arrow" w="med" len="sm"/>
          </a:ln>
        </p:spPr>
      </p:sp>
      <p:sp>
        <p:nvSpPr>
          <p:cNvPr id="38" name="AutoShape 38"/>
          <p:cNvSpPr/>
          <p:nvPr/>
        </p:nvSpPr>
        <p:spPr>
          <a:xfrm flipV="1">
            <a:off x="14602083" y="5399253"/>
            <a:ext cx="0" cy="419100"/>
          </a:xfrm>
          <a:prstGeom prst="line">
            <a:avLst/>
          </a:prstGeom>
          <a:ln w="38100" cap="flat">
            <a:solidFill>
              <a:srgbClr val="F4D94C"/>
            </a:solidFill>
            <a:prstDash val="solid"/>
            <a:headEnd type="none" w="sm" len="sm"/>
            <a:tailEnd type="arrow" w="med" len="sm"/>
          </a:ln>
        </p:spPr>
      </p:sp>
      <p:sp>
        <p:nvSpPr>
          <p:cNvPr id="39" name="AutoShape 39"/>
          <p:cNvSpPr/>
          <p:nvPr/>
        </p:nvSpPr>
        <p:spPr>
          <a:xfrm flipH="1" flipV="1">
            <a:off x="10018615" y="5818353"/>
            <a:ext cx="4583468" cy="0"/>
          </a:xfrm>
          <a:prstGeom prst="line">
            <a:avLst/>
          </a:prstGeom>
          <a:ln w="38100" cap="flat">
            <a:solidFill>
              <a:srgbClr val="F4D94C"/>
            </a:solidFill>
            <a:prstDash val="solid"/>
            <a:headEnd type="none" w="sm" len="sm"/>
            <a:tailEnd type="none" w="sm" len="sm"/>
          </a:ln>
        </p:spPr>
      </p:sp>
      <p:sp>
        <p:nvSpPr>
          <p:cNvPr id="40" name="AutoShape 40"/>
          <p:cNvSpPr/>
          <p:nvPr/>
        </p:nvSpPr>
        <p:spPr>
          <a:xfrm flipV="1">
            <a:off x="8712723" y="8615195"/>
            <a:ext cx="0" cy="492207"/>
          </a:xfrm>
          <a:prstGeom prst="line">
            <a:avLst/>
          </a:prstGeom>
          <a:ln w="38100" cap="flat">
            <a:solidFill>
              <a:srgbClr val="F4D94C"/>
            </a:solidFill>
            <a:prstDash val="solid"/>
            <a:headEnd type="none" w="sm" len="sm"/>
            <a:tailEnd type="none" w="sm" len="sm"/>
          </a:ln>
        </p:spPr>
      </p:sp>
      <p:sp>
        <p:nvSpPr>
          <p:cNvPr id="41" name="AutoShape 41"/>
          <p:cNvSpPr/>
          <p:nvPr/>
        </p:nvSpPr>
        <p:spPr>
          <a:xfrm flipH="1">
            <a:off x="8712723" y="9116926"/>
            <a:ext cx="5889360" cy="0"/>
          </a:xfrm>
          <a:prstGeom prst="line">
            <a:avLst/>
          </a:prstGeom>
          <a:ln w="38100" cap="flat">
            <a:solidFill>
              <a:srgbClr val="F4D94C"/>
            </a:solidFill>
            <a:prstDash val="solid"/>
            <a:headEnd type="none" w="sm" len="sm"/>
            <a:tailEnd type="none" w="sm" len="sm"/>
          </a:ln>
        </p:spPr>
      </p:sp>
      <p:sp>
        <p:nvSpPr>
          <p:cNvPr id="42" name="AutoShape 42"/>
          <p:cNvSpPr/>
          <p:nvPr/>
        </p:nvSpPr>
        <p:spPr>
          <a:xfrm flipV="1">
            <a:off x="14602083" y="8615195"/>
            <a:ext cx="0" cy="492207"/>
          </a:xfrm>
          <a:prstGeom prst="line">
            <a:avLst/>
          </a:prstGeom>
          <a:ln w="38100" cap="flat">
            <a:solidFill>
              <a:srgbClr val="F4D94C"/>
            </a:solidFill>
            <a:prstDash val="solid"/>
            <a:headEnd type="none" w="sm" len="sm"/>
            <a:tailEnd type="arrow" w="med" len="sm"/>
          </a:ln>
        </p:spPr>
      </p:sp>
      <p:sp>
        <p:nvSpPr>
          <p:cNvPr id="43" name="AutoShape 43"/>
          <p:cNvSpPr/>
          <p:nvPr/>
        </p:nvSpPr>
        <p:spPr>
          <a:xfrm flipH="1">
            <a:off x="12646070" y="4575767"/>
            <a:ext cx="0" cy="2485171"/>
          </a:xfrm>
          <a:prstGeom prst="line">
            <a:avLst/>
          </a:prstGeom>
          <a:ln w="38100" cap="flat">
            <a:solidFill>
              <a:srgbClr val="FF8080"/>
            </a:solidFill>
            <a:prstDash val="solid"/>
            <a:headEnd type="none" w="sm" len="sm"/>
            <a:tailEnd type="none" w="sm" len="sm"/>
          </a:ln>
        </p:spPr>
      </p:sp>
      <p:sp>
        <p:nvSpPr>
          <p:cNvPr id="44" name="AutoShape 44"/>
          <p:cNvSpPr/>
          <p:nvPr/>
        </p:nvSpPr>
        <p:spPr>
          <a:xfrm flipH="1">
            <a:off x="10018615" y="7060938"/>
            <a:ext cx="2627455" cy="0"/>
          </a:xfrm>
          <a:prstGeom prst="line">
            <a:avLst/>
          </a:prstGeom>
          <a:ln w="38100" cap="flat">
            <a:solidFill>
              <a:srgbClr val="FF8080"/>
            </a:solidFill>
            <a:prstDash val="solid"/>
            <a:headEnd type="none" w="sm" len="sm"/>
            <a:tailEnd type="arrow" w="med" len="sm"/>
          </a:ln>
        </p:spPr>
      </p:sp>
      <p:grpSp>
        <p:nvGrpSpPr>
          <p:cNvPr id="45" name="Group 45"/>
          <p:cNvGrpSpPr/>
          <p:nvPr/>
        </p:nvGrpSpPr>
        <p:grpSpPr>
          <a:xfrm>
            <a:off x="0" y="0"/>
            <a:ext cx="18288000" cy="959688"/>
            <a:chOff x="0" y="0"/>
            <a:chExt cx="4816593" cy="252757"/>
          </a:xfrm>
        </p:grpSpPr>
        <p:sp>
          <p:nvSpPr>
            <p:cNvPr id="46" name="Freeform 46"/>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7" name="TextBox 47"/>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48" name="Freeform 48"/>
          <p:cNvSpPr/>
          <p:nvPr/>
        </p:nvSpPr>
        <p:spPr>
          <a:xfrm>
            <a:off x="13950995" y="4073491"/>
            <a:ext cx="1271682" cy="1275082"/>
          </a:xfrm>
          <a:custGeom>
            <a:avLst/>
            <a:gdLst/>
            <a:ahLst/>
            <a:cxnLst/>
            <a:rect l="l" t="t" r="r" b="b"/>
            <a:pathLst>
              <a:path w="1271682" h="1275082">
                <a:moveTo>
                  <a:pt x="0" y="0"/>
                </a:moveTo>
                <a:lnTo>
                  <a:pt x="1271682" y="0"/>
                </a:lnTo>
                <a:lnTo>
                  <a:pt x="1271682" y="1275082"/>
                </a:lnTo>
                <a:lnTo>
                  <a:pt x="0" y="1275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9" name="Freeform 49"/>
          <p:cNvSpPr/>
          <p:nvPr/>
        </p:nvSpPr>
        <p:spPr>
          <a:xfrm>
            <a:off x="13950995" y="7106772"/>
            <a:ext cx="1508423" cy="1508423"/>
          </a:xfrm>
          <a:custGeom>
            <a:avLst/>
            <a:gdLst/>
            <a:ahLst/>
            <a:cxnLst/>
            <a:rect l="l" t="t" r="r" b="b"/>
            <a:pathLst>
              <a:path w="1508423" h="1508423">
                <a:moveTo>
                  <a:pt x="0" y="0"/>
                </a:moveTo>
                <a:lnTo>
                  <a:pt x="1508423" y="0"/>
                </a:lnTo>
                <a:lnTo>
                  <a:pt x="1508423" y="1508423"/>
                </a:lnTo>
                <a:lnTo>
                  <a:pt x="0" y="1508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0" name="TextBox 50"/>
          <p:cNvSpPr txBox="1"/>
          <p:nvPr/>
        </p:nvSpPr>
        <p:spPr>
          <a:xfrm>
            <a:off x="15354141" y="4538854"/>
            <a:ext cx="1047304" cy="339725"/>
          </a:xfrm>
          <a:prstGeom prst="rect">
            <a:avLst/>
          </a:prstGeom>
        </p:spPr>
        <p:txBody>
          <a:bodyPr lIns="0" tIns="0" rIns="0" bIns="0" rtlCol="0" anchor="t">
            <a:spAutoFit/>
          </a:bodyPr>
          <a:lstStyle/>
          <a:p>
            <a:pPr marL="0" lvl="0" indent="0" algn="ctr">
              <a:lnSpc>
                <a:spcPts val="2800"/>
              </a:lnSpc>
              <a:spcBef>
                <a:spcPct val="0"/>
              </a:spcBef>
            </a:pPr>
            <a:r>
              <a:rPr lang="en-US" sz="2000" u="none" strike="noStrike">
                <a:solidFill>
                  <a:srgbClr val="000000"/>
                </a:solidFill>
                <a:latin typeface="윤고딕"/>
                <a:ea typeface="윤고딕"/>
              </a:rPr>
              <a:t>여행지DB</a:t>
            </a:r>
          </a:p>
        </p:txBody>
      </p:sp>
      <p:sp>
        <p:nvSpPr>
          <p:cNvPr id="51" name="TextBox 51"/>
          <p:cNvSpPr txBox="1"/>
          <p:nvPr/>
        </p:nvSpPr>
        <p:spPr>
          <a:xfrm>
            <a:off x="15354141" y="7495858"/>
            <a:ext cx="1008162" cy="692150"/>
          </a:xfrm>
          <a:prstGeom prst="rect">
            <a:avLst/>
          </a:prstGeom>
        </p:spPr>
        <p:txBody>
          <a:bodyPr lIns="0" tIns="0" rIns="0" bIns="0" rtlCol="0" anchor="t">
            <a:spAutoFit/>
          </a:bodyPr>
          <a:lstStyle/>
          <a:p>
            <a:pPr algn="ctr">
              <a:lnSpc>
                <a:spcPts val="2800"/>
              </a:lnSpc>
            </a:pPr>
            <a:r>
              <a:rPr lang="en-US" sz="2000">
                <a:solidFill>
                  <a:srgbClr val="000000"/>
                </a:solidFill>
                <a:ea typeface="윤고딕"/>
              </a:rPr>
              <a:t>여행 일정</a:t>
            </a:r>
          </a:p>
          <a:p>
            <a:pPr algn="ctr">
              <a:lnSpc>
                <a:spcPts val="2800"/>
              </a:lnSpc>
            </a:pPr>
            <a:r>
              <a:rPr lang="en-US" sz="2000">
                <a:solidFill>
                  <a:srgbClr val="000000"/>
                </a:solidFill>
                <a:latin typeface="윤고딕"/>
              </a:rPr>
              <a:t>DB</a:t>
            </a:r>
          </a:p>
        </p:txBody>
      </p:sp>
      <p:sp>
        <p:nvSpPr>
          <p:cNvPr id="52" name="TextBox 52"/>
          <p:cNvSpPr txBox="1"/>
          <p:nvPr/>
        </p:nvSpPr>
        <p:spPr>
          <a:xfrm>
            <a:off x="10053270" y="5351628"/>
            <a:ext cx="155972" cy="349250"/>
          </a:xfrm>
          <a:prstGeom prst="rect">
            <a:avLst/>
          </a:prstGeom>
        </p:spPr>
        <p:txBody>
          <a:bodyPr lIns="0" tIns="0" rIns="0" bIns="0" rtlCol="0" anchor="t">
            <a:spAutoFit/>
          </a:bodyPr>
          <a:lstStyle/>
          <a:p>
            <a:pPr algn="ctr">
              <a:lnSpc>
                <a:spcPts val="2800"/>
              </a:lnSpc>
            </a:pPr>
            <a:r>
              <a:rPr lang="en-US" sz="2000">
                <a:solidFill>
                  <a:srgbClr val="000000"/>
                </a:solidFill>
                <a:latin typeface="Canva Sans"/>
              </a:rPr>
              <a:t>Y</a:t>
            </a:r>
          </a:p>
        </p:txBody>
      </p:sp>
      <p:sp>
        <p:nvSpPr>
          <p:cNvPr id="53" name="TextBox 53"/>
          <p:cNvSpPr txBox="1"/>
          <p:nvPr/>
        </p:nvSpPr>
        <p:spPr>
          <a:xfrm>
            <a:off x="8812434" y="6255858"/>
            <a:ext cx="193328" cy="349250"/>
          </a:xfrm>
          <a:prstGeom prst="rect">
            <a:avLst/>
          </a:prstGeom>
        </p:spPr>
        <p:txBody>
          <a:bodyPr lIns="0" tIns="0" rIns="0" bIns="0" rtlCol="0" anchor="t">
            <a:spAutoFit/>
          </a:bodyPr>
          <a:lstStyle/>
          <a:p>
            <a:pPr algn="ctr">
              <a:lnSpc>
                <a:spcPts val="2800"/>
              </a:lnSpc>
            </a:pPr>
            <a:r>
              <a:rPr lang="en-US" sz="2000">
                <a:solidFill>
                  <a:srgbClr val="000000"/>
                </a:solidFill>
                <a:latin typeface="Canva Sans"/>
              </a:rPr>
              <a:t>N</a:t>
            </a:r>
          </a:p>
        </p:txBody>
      </p:sp>
      <p:sp>
        <p:nvSpPr>
          <p:cNvPr id="54" name="TextBox 54"/>
          <p:cNvSpPr txBox="1"/>
          <p:nvPr/>
        </p:nvSpPr>
        <p:spPr>
          <a:xfrm>
            <a:off x="546520" y="68999"/>
            <a:ext cx="14807621"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4.2 프로세스 설계서 (3/4) - 여행지 일정 작성 기능</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56217" y="1558069"/>
          <a:ext cx="16305762" cy="7776849"/>
        </p:xfrm>
        <a:graphic>
          <a:graphicData uri="http://schemas.openxmlformats.org/drawingml/2006/table">
            <a:tbl>
              <a:tblPr/>
              <a:tblGrid>
                <a:gridCol w="5435254">
                  <a:extLst>
                    <a:ext uri="{9D8B030D-6E8A-4147-A177-3AD203B41FA5}">
                      <a16:colId xmlns:a16="http://schemas.microsoft.com/office/drawing/2014/main" val="20000"/>
                    </a:ext>
                  </a:extLst>
                </a:gridCol>
                <a:gridCol w="5526580">
                  <a:extLst>
                    <a:ext uri="{9D8B030D-6E8A-4147-A177-3AD203B41FA5}">
                      <a16:colId xmlns:a16="http://schemas.microsoft.com/office/drawing/2014/main" val="20001"/>
                    </a:ext>
                  </a:extLst>
                </a:gridCol>
                <a:gridCol w="5343928">
                  <a:extLst>
                    <a:ext uri="{9D8B030D-6E8A-4147-A177-3AD203B41FA5}">
                      <a16:colId xmlns:a16="http://schemas.microsoft.com/office/drawing/2014/main" val="20002"/>
                    </a:ext>
                  </a:extLst>
                </a:gridCol>
              </a:tblGrid>
              <a:tr h="1098785">
                <a:tc gridSpan="2">
                  <a:txBody>
                    <a:bodyPr/>
                    <a:lstStyle/>
                    <a:p>
                      <a:pPr algn="ctr">
                        <a:lnSpc>
                          <a:spcPts val="4200"/>
                        </a:lnSpc>
                        <a:defRPr/>
                      </a:pPr>
                      <a:r>
                        <a:rPr lang="en-US" sz="3000">
                          <a:solidFill>
                            <a:srgbClr val="141313"/>
                          </a:solidFill>
                          <a:ea typeface="윤고딕"/>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hMerge="1">
                  <a:txBody>
                    <a:bodyPr/>
                    <a:lstStyle/>
                    <a:p>
                      <a:pPr algn="ctr">
                        <a:lnSpc>
                          <a:spcPts val="4200"/>
                        </a:lnSpc>
                        <a:defRPr/>
                      </a:pPr>
                      <a:r>
                        <a:rPr lang="en-US" sz="3000">
                          <a:solidFill>
                            <a:srgbClr val="141313"/>
                          </a:solidFill>
                          <a:ea typeface="윤고딕"/>
                        </a:rPr>
                        <a:t>사용자</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tc>
                  <a:txBody>
                    <a:bodyPr/>
                    <a:lstStyle/>
                    <a:p>
                      <a:pPr algn="ctr">
                        <a:lnSpc>
                          <a:spcPts val="4200"/>
                        </a:lnSpc>
                        <a:defRPr/>
                      </a:pPr>
                      <a:r>
                        <a:rPr lang="en-US" sz="3000" err="1">
                          <a:solidFill>
                            <a:srgbClr val="141313"/>
                          </a:solidFill>
                          <a:ea typeface="윤고딕"/>
                        </a:rPr>
                        <a:t>시스템</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1D6FC"/>
                    </a:solidFill>
                  </a:tcPr>
                </a:tc>
                <a:extLst>
                  <a:ext uri="{0D108BD9-81ED-4DB2-BD59-A6C34878D82A}">
                    <a16:rowId xmlns:a16="http://schemas.microsoft.com/office/drawing/2014/main" val="10000"/>
                  </a:ext>
                </a:extLst>
              </a:tr>
              <a:tr h="2688632">
                <a:tc rowSpan="3" gridSpan="2">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rowSpan="3" h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rowSpan="3">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0" cap="flat" cmpd="sng" algn="ctr">
                      <a:solidFill>
                        <a:srgbClr val="99ACFF"/>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extLst>
                  <a:ext uri="{0D108BD9-81ED-4DB2-BD59-A6C34878D82A}">
                    <a16:rowId xmlns:a16="http://schemas.microsoft.com/office/drawing/2014/main" val="10001"/>
                  </a:ext>
                </a:extLst>
              </a:tr>
              <a:tr h="1994716">
                <a:tc gridSpan="2"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extLst>
                  <a:ext uri="{0D108BD9-81ED-4DB2-BD59-A6C34878D82A}">
                    <a16:rowId xmlns:a16="http://schemas.microsoft.com/office/drawing/2014/main" val="10002"/>
                  </a:ext>
                </a:extLst>
              </a:tr>
              <a:tr h="1994716">
                <a:tc gridSpan="2"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hMerge="1"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tc vMerge="1">
                  <a:txBody>
                    <a:bodyPr/>
                    <a:lstStyle/>
                    <a:p>
                      <a:pPr algn="r">
                        <a:lnSpc>
                          <a:spcPts val="2032"/>
                        </a:lnSpc>
                        <a:defRPr/>
                      </a:pPr>
                      <a:endParaRPr lang="en-US" sz="1100"/>
                    </a:p>
                  </a:txBody>
                  <a:tcPr marL="190500" marR="190500" marT="190500" marB="190500" anchor="ctr">
                    <a:lnL w="9525" cap="flat" cmpd="sng" algn="ctr">
                      <a:solidFill>
                        <a:srgbClr val="EBCC90"/>
                      </a:solidFill>
                      <a:prstDash val="solid"/>
                      <a:round/>
                      <a:headEnd type="none" w="med" len="med"/>
                      <a:tailEnd type="none" w="med" len="med"/>
                    </a:lnL>
                    <a:lnR w="9525" cap="flat" cmpd="sng" algn="ctr">
                      <a:solidFill>
                        <a:srgbClr val="EBCC90"/>
                      </a:solidFill>
                      <a:prstDash val="solid"/>
                      <a:round/>
                      <a:headEnd type="none" w="med" len="med"/>
                      <a:tailEnd type="none" w="med" len="med"/>
                    </a:lnR>
                    <a:lnT w="9525" cap="flat" cmpd="sng" algn="ctr">
                      <a:solidFill>
                        <a:srgbClr val="EBCC90"/>
                      </a:solidFill>
                      <a:prstDash val="solid"/>
                      <a:round/>
                      <a:headEnd type="none" w="med" len="med"/>
                      <a:tailEnd type="none" w="med" len="med"/>
                    </a:lnT>
                    <a:lnB w="9525" cap="flat" cmpd="sng" algn="ctr">
                      <a:solidFill>
                        <a:srgbClr val="EBCC90"/>
                      </a:solidFill>
                      <a:prstDash val="solid"/>
                      <a:round/>
                      <a:headEnd type="none" w="med" len="med"/>
                      <a:tailEnd type="none" w="med" len="med"/>
                    </a:lnB>
                    <a:solidFill>
                      <a:srgbClr val="FFFDF6"/>
                    </a:solidFill>
                  </a:tcPr>
                </a:tc>
                <a:extLst>
                  <a:ext uri="{0D108BD9-81ED-4DB2-BD59-A6C34878D82A}">
                    <a16:rowId xmlns:a16="http://schemas.microsoft.com/office/drawing/2014/main" val="10003"/>
                  </a:ext>
                </a:extLst>
              </a:tr>
            </a:tbl>
          </a:graphicData>
        </a:graphic>
      </p:graphicFrame>
      <p:sp>
        <p:nvSpPr>
          <p:cNvPr id="3" name="AutoShape 3"/>
          <p:cNvSpPr/>
          <p:nvPr/>
        </p:nvSpPr>
        <p:spPr>
          <a:xfrm flipV="1">
            <a:off x="14455207" y="3489853"/>
            <a:ext cx="0" cy="830560"/>
          </a:xfrm>
          <a:prstGeom prst="line">
            <a:avLst/>
          </a:prstGeom>
          <a:ln w="38100" cap="flat">
            <a:solidFill>
              <a:srgbClr val="FF8080"/>
            </a:solidFill>
            <a:prstDash val="solid"/>
            <a:headEnd type="none" w="sm" len="sm"/>
            <a:tailEnd type="none" w="sm" len="sm"/>
          </a:ln>
        </p:spPr>
      </p:sp>
      <p:grpSp>
        <p:nvGrpSpPr>
          <p:cNvPr id="4" name="Group 4"/>
          <p:cNvGrpSpPr/>
          <p:nvPr/>
        </p:nvGrpSpPr>
        <p:grpSpPr>
          <a:xfrm>
            <a:off x="1093804" y="3084939"/>
            <a:ext cx="2611785" cy="771728"/>
            <a:chOff x="0" y="0"/>
            <a:chExt cx="687877" cy="203253"/>
          </a:xfrm>
        </p:grpSpPr>
        <p:sp>
          <p:nvSpPr>
            <p:cNvPr id="5" name="Freeform 5"/>
            <p:cNvSpPr/>
            <p:nvPr/>
          </p:nvSpPr>
          <p:spPr>
            <a:xfrm>
              <a:off x="0" y="0"/>
              <a:ext cx="687877" cy="203253"/>
            </a:xfrm>
            <a:custGeom>
              <a:avLst/>
              <a:gdLst/>
              <a:ahLst/>
              <a:cxnLst/>
              <a:rect l="l" t="t" r="r" b="b"/>
              <a:pathLst>
                <a:path w="687877" h="203253">
                  <a:moveTo>
                    <a:pt x="14821" y="0"/>
                  </a:moveTo>
                  <a:lnTo>
                    <a:pt x="673056" y="0"/>
                  </a:lnTo>
                  <a:cubicBezTo>
                    <a:pt x="676987" y="0"/>
                    <a:pt x="680757" y="1562"/>
                    <a:pt x="683536" y="4341"/>
                  </a:cubicBezTo>
                  <a:cubicBezTo>
                    <a:pt x="686316" y="7121"/>
                    <a:pt x="687877" y="10890"/>
                    <a:pt x="687877" y="14821"/>
                  </a:cubicBezTo>
                  <a:lnTo>
                    <a:pt x="687877" y="188432"/>
                  </a:lnTo>
                  <a:cubicBezTo>
                    <a:pt x="687877" y="192363"/>
                    <a:pt x="686316" y="196133"/>
                    <a:pt x="683536" y="198912"/>
                  </a:cubicBezTo>
                  <a:cubicBezTo>
                    <a:pt x="680757" y="201692"/>
                    <a:pt x="676987" y="203253"/>
                    <a:pt x="673056" y="203253"/>
                  </a:cubicBezTo>
                  <a:lnTo>
                    <a:pt x="14821" y="203253"/>
                  </a:lnTo>
                  <a:cubicBezTo>
                    <a:pt x="10890" y="203253"/>
                    <a:pt x="7121" y="201692"/>
                    <a:pt x="4341" y="198912"/>
                  </a:cubicBezTo>
                  <a:cubicBezTo>
                    <a:pt x="1562" y="196133"/>
                    <a:pt x="0" y="192363"/>
                    <a:pt x="0" y="188432"/>
                  </a:cubicBezTo>
                  <a:lnTo>
                    <a:pt x="0" y="14821"/>
                  </a:lnTo>
                  <a:cubicBezTo>
                    <a:pt x="0" y="10890"/>
                    <a:pt x="1562" y="7121"/>
                    <a:pt x="4341" y="4341"/>
                  </a:cubicBezTo>
                  <a:cubicBezTo>
                    <a:pt x="7121" y="1562"/>
                    <a:pt x="10890" y="0"/>
                    <a:pt x="14821" y="0"/>
                  </a:cubicBezTo>
                  <a:close/>
                </a:path>
              </a:pathLst>
            </a:custGeom>
            <a:solidFill>
              <a:srgbClr val="FFDED5"/>
            </a:solidFill>
          </p:spPr>
        </p:sp>
        <p:sp>
          <p:nvSpPr>
            <p:cNvPr id="6" name="TextBox 6"/>
            <p:cNvSpPr txBox="1"/>
            <p:nvPr/>
          </p:nvSpPr>
          <p:spPr>
            <a:xfrm>
              <a:off x="0" y="9525"/>
              <a:ext cx="687877" cy="193728"/>
            </a:xfrm>
            <a:prstGeom prst="rect">
              <a:avLst/>
            </a:prstGeom>
          </p:spPr>
          <p:txBody>
            <a:bodyPr lIns="50800" tIns="50800" rIns="50800" bIns="50800" rtlCol="0" anchor="ctr"/>
            <a:lstStyle/>
            <a:p>
              <a:pPr algn="ctr">
                <a:lnSpc>
                  <a:spcPts val="2279"/>
                </a:lnSpc>
              </a:pPr>
              <a:r>
                <a:rPr lang="en-US" sz="1899" spc="-142" err="1">
                  <a:solidFill>
                    <a:srgbClr val="000000"/>
                  </a:solidFill>
                  <a:ea typeface="윤고딕"/>
                </a:rPr>
                <a:t>로그인</a:t>
              </a:r>
              <a:r>
                <a:rPr lang="en-US" sz="1899" spc="-142">
                  <a:solidFill>
                    <a:srgbClr val="000000"/>
                  </a:solidFill>
                  <a:ea typeface="윤고딕"/>
                </a:rPr>
                <a:t> </a:t>
              </a:r>
            </a:p>
            <a:p>
              <a:pPr algn="ctr">
                <a:lnSpc>
                  <a:spcPts val="2279"/>
                </a:lnSpc>
              </a:pPr>
              <a:r>
                <a:rPr lang="en-US" sz="1899" spc="-142">
                  <a:solidFill>
                    <a:srgbClr val="000000"/>
                  </a:solidFill>
                  <a:latin typeface="윤고딕"/>
                </a:rPr>
                <a:t>2. 1. 2</a:t>
              </a:r>
            </a:p>
          </p:txBody>
        </p:sp>
      </p:grpSp>
      <p:grpSp>
        <p:nvGrpSpPr>
          <p:cNvPr id="7" name="Group 7"/>
          <p:cNvGrpSpPr/>
          <p:nvPr/>
        </p:nvGrpSpPr>
        <p:grpSpPr>
          <a:xfrm>
            <a:off x="1093804" y="3084939"/>
            <a:ext cx="371761" cy="771728"/>
            <a:chOff x="0" y="0"/>
            <a:chExt cx="97912" cy="203253"/>
          </a:xfrm>
        </p:grpSpPr>
        <p:sp>
          <p:nvSpPr>
            <p:cNvPr id="8" name="Freeform 8"/>
            <p:cNvSpPr/>
            <p:nvPr/>
          </p:nvSpPr>
          <p:spPr>
            <a:xfrm>
              <a:off x="0" y="0"/>
              <a:ext cx="97912" cy="203253"/>
            </a:xfrm>
            <a:custGeom>
              <a:avLst/>
              <a:gdLst/>
              <a:ahLst/>
              <a:cxnLst/>
              <a:rect l="l" t="t" r="r" b="b"/>
              <a:pathLst>
                <a:path w="97912" h="203253">
                  <a:moveTo>
                    <a:pt x="0" y="0"/>
                  </a:moveTo>
                  <a:lnTo>
                    <a:pt x="97912" y="0"/>
                  </a:lnTo>
                  <a:lnTo>
                    <a:pt x="97912" y="203253"/>
                  </a:lnTo>
                  <a:lnTo>
                    <a:pt x="0" y="203253"/>
                  </a:lnTo>
                  <a:close/>
                </a:path>
              </a:pathLst>
            </a:custGeom>
            <a:solidFill>
              <a:srgbClr val="FF8080"/>
            </a:solidFill>
          </p:spPr>
        </p:sp>
        <p:sp>
          <p:nvSpPr>
            <p:cNvPr id="9" name="TextBox 9"/>
            <p:cNvSpPr txBox="1"/>
            <p:nvPr/>
          </p:nvSpPr>
          <p:spPr>
            <a:xfrm>
              <a:off x="0" y="9525"/>
              <a:ext cx="97912" cy="193728"/>
            </a:xfrm>
            <a:prstGeom prst="rect">
              <a:avLst/>
            </a:prstGeom>
          </p:spPr>
          <p:txBody>
            <a:bodyPr lIns="50800" tIns="50800" rIns="50800" bIns="50800" rtlCol="0" anchor="ctr"/>
            <a:lstStyle/>
            <a:p>
              <a:pPr algn="ctr">
                <a:lnSpc>
                  <a:spcPts val="2279"/>
                </a:lnSpc>
              </a:pPr>
              <a:endParaRPr/>
            </a:p>
          </p:txBody>
        </p:sp>
      </p:grpSp>
      <p:grpSp>
        <p:nvGrpSpPr>
          <p:cNvPr id="10" name="Group 10"/>
          <p:cNvGrpSpPr/>
          <p:nvPr/>
        </p:nvGrpSpPr>
        <p:grpSpPr>
          <a:xfrm>
            <a:off x="3333828" y="3084939"/>
            <a:ext cx="371761" cy="771728"/>
            <a:chOff x="0" y="0"/>
            <a:chExt cx="97912" cy="203253"/>
          </a:xfrm>
        </p:grpSpPr>
        <p:sp>
          <p:nvSpPr>
            <p:cNvPr id="11" name="Freeform 11"/>
            <p:cNvSpPr/>
            <p:nvPr/>
          </p:nvSpPr>
          <p:spPr>
            <a:xfrm>
              <a:off x="0" y="0"/>
              <a:ext cx="97912" cy="203253"/>
            </a:xfrm>
            <a:custGeom>
              <a:avLst/>
              <a:gdLst/>
              <a:ahLst/>
              <a:cxnLst/>
              <a:rect l="l" t="t" r="r" b="b"/>
              <a:pathLst>
                <a:path w="97912" h="203253">
                  <a:moveTo>
                    <a:pt x="0" y="0"/>
                  </a:moveTo>
                  <a:lnTo>
                    <a:pt x="97912" y="0"/>
                  </a:lnTo>
                  <a:lnTo>
                    <a:pt x="97912" y="203253"/>
                  </a:lnTo>
                  <a:lnTo>
                    <a:pt x="0" y="203253"/>
                  </a:lnTo>
                  <a:close/>
                </a:path>
              </a:pathLst>
            </a:custGeom>
            <a:solidFill>
              <a:srgbClr val="FF8080"/>
            </a:solidFill>
          </p:spPr>
        </p:sp>
        <p:sp>
          <p:nvSpPr>
            <p:cNvPr id="12" name="TextBox 12"/>
            <p:cNvSpPr txBox="1"/>
            <p:nvPr/>
          </p:nvSpPr>
          <p:spPr>
            <a:xfrm>
              <a:off x="0" y="9525"/>
              <a:ext cx="97912" cy="193728"/>
            </a:xfrm>
            <a:prstGeom prst="rect">
              <a:avLst/>
            </a:prstGeom>
          </p:spPr>
          <p:txBody>
            <a:bodyPr lIns="50800" tIns="50800" rIns="50800" bIns="50800" rtlCol="0" anchor="ctr"/>
            <a:lstStyle/>
            <a:p>
              <a:pPr algn="ctr">
                <a:lnSpc>
                  <a:spcPts val="2279"/>
                </a:lnSpc>
              </a:pPr>
              <a:endParaRPr/>
            </a:p>
          </p:txBody>
        </p:sp>
      </p:grpSp>
      <p:grpSp>
        <p:nvGrpSpPr>
          <p:cNvPr id="13" name="Group 13"/>
          <p:cNvGrpSpPr/>
          <p:nvPr/>
        </p:nvGrpSpPr>
        <p:grpSpPr>
          <a:xfrm>
            <a:off x="8120143" y="3148883"/>
            <a:ext cx="2581784" cy="681940"/>
            <a:chOff x="0" y="0"/>
            <a:chExt cx="679976" cy="179606"/>
          </a:xfrm>
        </p:grpSpPr>
        <p:sp>
          <p:nvSpPr>
            <p:cNvPr id="14" name="Freeform 14"/>
            <p:cNvSpPr/>
            <p:nvPr/>
          </p:nvSpPr>
          <p:spPr>
            <a:xfrm>
              <a:off x="0" y="0"/>
              <a:ext cx="679976" cy="179606"/>
            </a:xfrm>
            <a:custGeom>
              <a:avLst/>
              <a:gdLst/>
              <a:ahLst/>
              <a:cxnLst/>
              <a:rect l="l" t="t" r="r" b="b"/>
              <a:pathLst>
                <a:path w="679976" h="179606">
                  <a:moveTo>
                    <a:pt x="14993" y="0"/>
                  </a:moveTo>
                  <a:lnTo>
                    <a:pt x="664983" y="0"/>
                  </a:lnTo>
                  <a:cubicBezTo>
                    <a:pt x="673263" y="0"/>
                    <a:pt x="679976" y="6713"/>
                    <a:pt x="679976" y="14993"/>
                  </a:cubicBezTo>
                  <a:lnTo>
                    <a:pt x="679976" y="164612"/>
                  </a:lnTo>
                  <a:cubicBezTo>
                    <a:pt x="679976" y="168589"/>
                    <a:pt x="678396" y="172402"/>
                    <a:pt x="675585" y="175214"/>
                  </a:cubicBezTo>
                  <a:cubicBezTo>
                    <a:pt x="672773" y="178026"/>
                    <a:pt x="668959" y="179606"/>
                    <a:pt x="664983" y="179606"/>
                  </a:cubicBezTo>
                  <a:lnTo>
                    <a:pt x="14993" y="179606"/>
                  </a:lnTo>
                  <a:cubicBezTo>
                    <a:pt x="11017" y="179606"/>
                    <a:pt x="7203" y="178026"/>
                    <a:pt x="4391" y="175214"/>
                  </a:cubicBezTo>
                  <a:cubicBezTo>
                    <a:pt x="1580" y="172402"/>
                    <a:pt x="0" y="168589"/>
                    <a:pt x="0" y="164612"/>
                  </a:cubicBezTo>
                  <a:lnTo>
                    <a:pt x="0" y="14993"/>
                  </a:lnTo>
                  <a:cubicBezTo>
                    <a:pt x="0" y="11017"/>
                    <a:pt x="1580" y="7203"/>
                    <a:pt x="4391" y="4391"/>
                  </a:cubicBezTo>
                  <a:cubicBezTo>
                    <a:pt x="7203" y="1580"/>
                    <a:pt x="11017" y="0"/>
                    <a:pt x="14993" y="0"/>
                  </a:cubicBezTo>
                  <a:close/>
                </a:path>
              </a:pathLst>
            </a:custGeom>
            <a:solidFill>
              <a:srgbClr val="FFDED5"/>
            </a:solidFill>
          </p:spPr>
        </p:sp>
        <p:sp>
          <p:nvSpPr>
            <p:cNvPr id="15" name="TextBox 15"/>
            <p:cNvSpPr txBox="1"/>
            <p:nvPr/>
          </p:nvSpPr>
          <p:spPr>
            <a:xfrm>
              <a:off x="0" y="9525"/>
              <a:ext cx="679976"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1 . 게시글 목록</a:t>
              </a:r>
            </a:p>
          </p:txBody>
        </p:sp>
      </p:grpSp>
      <p:grpSp>
        <p:nvGrpSpPr>
          <p:cNvPr id="16" name="Group 16"/>
          <p:cNvGrpSpPr/>
          <p:nvPr/>
        </p:nvGrpSpPr>
        <p:grpSpPr>
          <a:xfrm>
            <a:off x="8120143" y="5099719"/>
            <a:ext cx="2581784" cy="681940"/>
            <a:chOff x="0" y="0"/>
            <a:chExt cx="679976" cy="179606"/>
          </a:xfrm>
        </p:grpSpPr>
        <p:sp>
          <p:nvSpPr>
            <p:cNvPr id="17" name="Freeform 17"/>
            <p:cNvSpPr/>
            <p:nvPr/>
          </p:nvSpPr>
          <p:spPr>
            <a:xfrm>
              <a:off x="0" y="0"/>
              <a:ext cx="679976" cy="179606"/>
            </a:xfrm>
            <a:custGeom>
              <a:avLst/>
              <a:gdLst/>
              <a:ahLst/>
              <a:cxnLst/>
              <a:rect l="l" t="t" r="r" b="b"/>
              <a:pathLst>
                <a:path w="679976" h="179606">
                  <a:moveTo>
                    <a:pt x="14993" y="0"/>
                  </a:moveTo>
                  <a:lnTo>
                    <a:pt x="664983" y="0"/>
                  </a:lnTo>
                  <a:cubicBezTo>
                    <a:pt x="673263" y="0"/>
                    <a:pt x="679976" y="6713"/>
                    <a:pt x="679976" y="14993"/>
                  </a:cubicBezTo>
                  <a:lnTo>
                    <a:pt x="679976" y="164612"/>
                  </a:lnTo>
                  <a:cubicBezTo>
                    <a:pt x="679976" y="168589"/>
                    <a:pt x="678396" y="172402"/>
                    <a:pt x="675585" y="175214"/>
                  </a:cubicBezTo>
                  <a:cubicBezTo>
                    <a:pt x="672773" y="178026"/>
                    <a:pt x="668959" y="179606"/>
                    <a:pt x="664983" y="179606"/>
                  </a:cubicBezTo>
                  <a:lnTo>
                    <a:pt x="14993" y="179606"/>
                  </a:lnTo>
                  <a:cubicBezTo>
                    <a:pt x="11017" y="179606"/>
                    <a:pt x="7203" y="178026"/>
                    <a:pt x="4391" y="175214"/>
                  </a:cubicBezTo>
                  <a:cubicBezTo>
                    <a:pt x="1580" y="172402"/>
                    <a:pt x="0" y="168589"/>
                    <a:pt x="0" y="164612"/>
                  </a:cubicBezTo>
                  <a:lnTo>
                    <a:pt x="0" y="14993"/>
                  </a:lnTo>
                  <a:cubicBezTo>
                    <a:pt x="0" y="11017"/>
                    <a:pt x="1580" y="7203"/>
                    <a:pt x="4391" y="4391"/>
                  </a:cubicBezTo>
                  <a:cubicBezTo>
                    <a:pt x="7203" y="1580"/>
                    <a:pt x="11017" y="0"/>
                    <a:pt x="14993" y="0"/>
                  </a:cubicBezTo>
                  <a:close/>
                </a:path>
              </a:pathLst>
            </a:custGeom>
            <a:solidFill>
              <a:srgbClr val="FFDED5"/>
            </a:solidFill>
          </p:spPr>
        </p:sp>
        <p:sp>
          <p:nvSpPr>
            <p:cNvPr id="18" name="TextBox 18"/>
            <p:cNvSpPr txBox="1"/>
            <p:nvPr/>
          </p:nvSpPr>
          <p:spPr>
            <a:xfrm>
              <a:off x="0" y="9525"/>
              <a:ext cx="679976"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2 . 게시글 조회</a:t>
              </a:r>
            </a:p>
          </p:txBody>
        </p:sp>
      </p:grpSp>
      <p:grpSp>
        <p:nvGrpSpPr>
          <p:cNvPr id="19" name="Group 19"/>
          <p:cNvGrpSpPr/>
          <p:nvPr/>
        </p:nvGrpSpPr>
        <p:grpSpPr>
          <a:xfrm>
            <a:off x="4708933" y="7067279"/>
            <a:ext cx="2581784" cy="681940"/>
            <a:chOff x="0" y="0"/>
            <a:chExt cx="679976" cy="179606"/>
          </a:xfrm>
        </p:grpSpPr>
        <p:sp>
          <p:nvSpPr>
            <p:cNvPr id="20" name="Freeform 20"/>
            <p:cNvSpPr/>
            <p:nvPr/>
          </p:nvSpPr>
          <p:spPr>
            <a:xfrm>
              <a:off x="0" y="0"/>
              <a:ext cx="679976" cy="179606"/>
            </a:xfrm>
            <a:custGeom>
              <a:avLst/>
              <a:gdLst/>
              <a:ahLst/>
              <a:cxnLst/>
              <a:rect l="l" t="t" r="r" b="b"/>
              <a:pathLst>
                <a:path w="679976" h="179606">
                  <a:moveTo>
                    <a:pt x="14993" y="0"/>
                  </a:moveTo>
                  <a:lnTo>
                    <a:pt x="664983" y="0"/>
                  </a:lnTo>
                  <a:cubicBezTo>
                    <a:pt x="673263" y="0"/>
                    <a:pt x="679976" y="6713"/>
                    <a:pt x="679976" y="14993"/>
                  </a:cubicBezTo>
                  <a:lnTo>
                    <a:pt x="679976" y="164612"/>
                  </a:lnTo>
                  <a:cubicBezTo>
                    <a:pt x="679976" y="168589"/>
                    <a:pt x="678396" y="172402"/>
                    <a:pt x="675585" y="175214"/>
                  </a:cubicBezTo>
                  <a:cubicBezTo>
                    <a:pt x="672773" y="178026"/>
                    <a:pt x="668959" y="179606"/>
                    <a:pt x="664983" y="179606"/>
                  </a:cubicBezTo>
                  <a:lnTo>
                    <a:pt x="14993" y="179606"/>
                  </a:lnTo>
                  <a:cubicBezTo>
                    <a:pt x="11017" y="179606"/>
                    <a:pt x="7203" y="178026"/>
                    <a:pt x="4391" y="175214"/>
                  </a:cubicBezTo>
                  <a:cubicBezTo>
                    <a:pt x="1580" y="172402"/>
                    <a:pt x="0" y="168589"/>
                    <a:pt x="0" y="164612"/>
                  </a:cubicBezTo>
                  <a:lnTo>
                    <a:pt x="0" y="14993"/>
                  </a:lnTo>
                  <a:cubicBezTo>
                    <a:pt x="0" y="11017"/>
                    <a:pt x="1580" y="7203"/>
                    <a:pt x="4391" y="4391"/>
                  </a:cubicBezTo>
                  <a:cubicBezTo>
                    <a:pt x="7203" y="1580"/>
                    <a:pt x="11017" y="0"/>
                    <a:pt x="14993" y="0"/>
                  </a:cubicBezTo>
                  <a:close/>
                </a:path>
              </a:pathLst>
            </a:custGeom>
            <a:solidFill>
              <a:srgbClr val="FFDED5"/>
            </a:solidFill>
          </p:spPr>
        </p:sp>
        <p:sp>
          <p:nvSpPr>
            <p:cNvPr id="21" name="TextBox 21"/>
            <p:cNvSpPr txBox="1"/>
            <p:nvPr/>
          </p:nvSpPr>
          <p:spPr>
            <a:xfrm>
              <a:off x="0" y="9525"/>
              <a:ext cx="679976"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3 . 게시글 수정/삭제</a:t>
              </a:r>
            </a:p>
          </p:txBody>
        </p:sp>
      </p:grpSp>
      <p:grpSp>
        <p:nvGrpSpPr>
          <p:cNvPr id="22" name="Group 22"/>
          <p:cNvGrpSpPr/>
          <p:nvPr/>
        </p:nvGrpSpPr>
        <p:grpSpPr>
          <a:xfrm>
            <a:off x="4727983" y="4083230"/>
            <a:ext cx="2581784" cy="681940"/>
            <a:chOff x="0" y="0"/>
            <a:chExt cx="679976" cy="179606"/>
          </a:xfrm>
        </p:grpSpPr>
        <p:sp>
          <p:nvSpPr>
            <p:cNvPr id="23" name="Freeform 23"/>
            <p:cNvSpPr/>
            <p:nvPr/>
          </p:nvSpPr>
          <p:spPr>
            <a:xfrm>
              <a:off x="0" y="0"/>
              <a:ext cx="679976" cy="179606"/>
            </a:xfrm>
            <a:custGeom>
              <a:avLst/>
              <a:gdLst/>
              <a:ahLst/>
              <a:cxnLst/>
              <a:rect l="l" t="t" r="r" b="b"/>
              <a:pathLst>
                <a:path w="679976" h="179606">
                  <a:moveTo>
                    <a:pt x="14993" y="0"/>
                  </a:moveTo>
                  <a:lnTo>
                    <a:pt x="664983" y="0"/>
                  </a:lnTo>
                  <a:cubicBezTo>
                    <a:pt x="673263" y="0"/>
                    <a:pt x="679976" y="6713"/>
                    <a:pt x="679976" y="14993"/>
                  </a:cubicBezTo>
                  <a:lnTo>
                    <a:pt x="679976" y="164612"/>
                  </a:lnTo>
                  <a:cubicBezTo>
                    <a:pt x="679976" y="168589"/>
                    <a:pt x="678396" y="172402"/>
                    <a:pt x="675585" y="175214"/>
                  </a:cubicBezTo>
                  <a:cubicBezTo>
                    <a:pt x="672773" y="178026"/>
                    <a:pt x="668959" y="179606"/>
                    <a:pt x="664983" y="179606"/>
                  </a:cubicBezTo>
                  <a:lnTo>
                    <a:pt x="14993" y="179606"/>
                  </a:lnTo>
                  <a:cubicBezTo>
                    <a:pt x="11017" y="179606"/>
                    <a:pt x="7203" y="178026"/>
                    <a:pt x="4391" y="175214"/>
                  </a:cubicBezTo>
                  <a:cubicBezTo>
                    <a:pt x="1580" y="172402"/>
                    <a:pt x="0" y="168589"/>
                    <a:pt x="0" y="164612"/>
                  </a:cubicBezTo>
                  <a:lnTo>
                    <a:pt x="0" y="14993"/>
                  </a:lnTo>
                  <a:cubicBezTo>
                    <a:pt x="0" y="11017"/>
                    <a:pt x="1580" y="7203"/>
                    <a:pt x="4391" y="4391"/>
                  </a:cubicBezTo>
                  <a:cubicBezTo>
                    <a:pt x="7203" y="1580"/>
                    <a:pt x="11017" y="0"/>
                    <a:pt x="14993" y="0"/>
                  </a:cubicBezTo>
                  <a:close/>
                </a:path>
              </a:pathLst>
            </a:custGeom>
            <a:solidFill>
              <a:srgbClr val="FFDED5"/>
            </a:solidFill>
          </p:spPr>
        </p:sp>
        <p:sp>
          <p:nvSpPr>
            <p:cNvPr id="24" name="TextBox 24"/>
            <p:cNvSpPr txBox="1"/>
            <p:nvPr/>
          </p:nvSpPr>
          <p:spPr>
            <a:xfrm>
              <a:off x="0" y="9525"/>
              <a:ext cx="679976"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5. </a:t>
              </a:r>
              <a:r>
                <a:rPr lang="en-US" sz="1899" spc="-142" err="1">
                  <a:solidFill>
                    <a:srgbClr val="000000"/>
                  </a:solidFill>
                  <a:latin typeface="윤고딕"/>
                  <a:ea typeface="윤고딕"/>
                </a:rPr>
                <a:t>게시글</a:t>
              </a:r>
              <a:r>
                <a:rPr lang="en-US" sz="1899" spc="-142">
                  <a:solidFill>
                    <a:srgbClr val="000000"/>
                  </a:solidFill>
                  <a:latin typeface="윤고딕"/>
                  <a:ea typeface="윤고딕"/>
                </a:rPr>
                <a:t> </a:t>
              </a:r>
              <a:r>
                <a:rPr lang="en-US" sz="1899" spc="-142" err="1">
                  <a:solidFill>
                    <a:srgbClr val="000000"/>
                  </a:solidFill>
                  <a:latin typeface="윤고딕"/>
                  <a:ea typeface="윤고딕"/>
                </a:rPr>
                <a:t>작성</a:t>
              </a:r>
              <a:endParaRPr lang="en-US" sz="1899" spc="-142">
                <a:solidFill>
                  <a:srgbClr val="000000"/>
                </a:solidFill>
                <a:latin typeface="윤고딕"/>
                <a:ea typeface="윤고딕"/>
              </a:endParaRPr>
            </a:p>
          </p:txBody>
        </p:sp>
      </p:grpSp>
      <p:grpSp>
        <p:nvGrpSpPr>
          <p:cNvPr id="25" name="Group 25"/>
          <p:cNvGrpSpPr/>
          <p:nvPr/>
        </p:nvGrpSpPr>
        <p:grpSpPr>
          <a:xfrm>
            <a:off x="8120143" y="7050554"/>
            <a:ext cx="2581784" cy="681940"/>
            <a:chOff x="0" y="0"/>
            <a:chExt cx="679976" cy="179606"/>
          </a:xfrm>
        </p:grpSpPr>
        <p:sp>
          <p:nvSpPr>
            <p:cNvPr id="26" name="Freeform 26"/>
            <p:cNvSpPr/>
            <p:nvPr/>
          </p:nvSpPr>
          <p:spPr>
            <a:xfrm>
              <a:off x="0" y="0"/>
              <a:ext cx="679976" cy="179606"/>
            </a:xfrm>
            <a:custGeom>
              <a:avLst/>
              <a:gdLst/>
              <a:ahLst/>
              <a:cxnLst/>
              <a:rect l="l" t="t" r="r" b="b"/>
              <a:pathLst>
                <a:path w="679976" h="179606">
                  <a:moveTo>
                    <a:pt x="14993" y="0"/>
                  </a:moveTo>
                  <a:lnTo>
                    <a:pt x="664983" y="0"/>
                  </a:lnTo>
                  <a:cubicBezTo>
                    <a:pt x="673263" y="0"/>
                    <a:pt x="679976" y="6713"/>
                    <a:pt x="679976" y="14993"/>
                  </a:cubicBezTo>
                  <a:lnTo>
                    <a:pt x="679976" y="164612"/>
                  </a:lnTo>
                  <a:cubicBezTo>
                    <a:pt x="679976" y="168589"/>
                    <a:pt x="678396" y="172402"/>
                    <a:pt x="675585" y="175214"/>
                  </a:cubicBezTo>
                  <a:cubicBezTo>
                    <a:pt x="672773" y="178026"/>
                    <a:pt x="668959" y="179606"/>
                    <a:pt x="664983" y="179606"/>
                  </a:cubicBezTo>
                  <a:lnTo>
                    <a:pt x="14993" y="179606"/>
                  </a:lnTo>
                  <a:cubicBezTo>
                    <a:pt x="11017" y="179606"/>
                    <a:pt x="7203" y="178026"/>
                    <a:pt x="4391" y="175214"/>
                  </a:cubicBezTo>
                  <a:cubicBezTo>
                    <a:pt x="1580" y="172402"/>
                    <a:pt x="0" y="168589"/>
                    <a:pt x="0" y="164612"/>
                  </a:cubicBezTo>
                  <a:lnTo>
                    <a:pt x="0" y="14993"/>
                  </a:lnTo>
                  <a:cubicBezTo>
                    <a:pt x="0" y="11017"/>
                    <a:pt x="1580" y="7203"/>
                    <a:pt x="4391" y="4391"/>
                  </a:cubicBezTo>
                  <a:cubicBezTo>
                    <a:pt x="7203" y="1580"/>
                    <a:pt x="11017" y="0"/>
                    <a:pt x="14993" y="0"/>
                  </a:cubicBezTo>
                  <a:close/>
                </a:path>
              </a:pathLst>
            </a:custGeom>
            <a:solidFill>
              <a:srgbClr val="FFDED5"/>
            </a:solidFill>
          </p:spPr>
        </p:sp>
        <p:sp>
          <p:nvSpPr>
            <p:cNvPr id="27" name="TextBox 27"/>
            <p:cNvSpPr txBox="1"/>
            <p:nvPr/>
          </p:nvSpPr>
          <p:spPr>
            <a:xfrm>
              <a:off x="0" y="9525"/>
              <a:ext cx="679976" cy="170081"/>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a:ea typeface="윤고딕"/>
                </a:rPr>
                <a:t>4 . 댓글 작성 / 수정 / 삭제</a:t>
              </a:r>
            </a:p>
          </p:txBody>
        </p:sp>
      </p:grpSp>
      <p:sp>
        <p:nvSpPr>
          <p:cNvPr id="28" name="AutoShape 28"/>
          <p:cNvSpPr/>
          <p:nvPr/>
        </p:nvSpPr>
        <p:spPr>
          <a:xfrm>
            <a:off x="10701927" y="3489853"/>
            <a:ext cx="3772330" cy="0"/>
          </a:xfrm>
          <a:prstGeom prst="line">
            <a:avLst/>
          </a:prstGeom>
          <a:ln w="38100" cap="flat">
            <a:solidFill>
              <a:srgbClr val="FF8080"/>
            </a:solidFill>
            <a:prstDash val="solid"/>
            <a:headEnd type="none" w="sm" len="sm"/>
            <a:tailEnd type="none" w="sm" len="sm"/>
          </a:ln>
        </p:spPr>
      </p:sp>
      <p:sp>
        <p:nvSpPr>
          <p:cNvPr id="29" name="AutoShape 29"/>
          <p:cNvSpPr/>
          <p:nvPr/>
        </p:nvSpPr>
        <p:spPr>
          <a:xfrm>
            <a:off x="6018875" y="3470803"/>
            <a:ext cx="0" cy="612426"/>
          </a:xfrm>
          <a:prstGeom prst="line">
            <a:avLst/>
          </a:prstGeom>
          <a:ln w="38100" cap="flat">
            <a:solidFill>
              <a:srgbClr val="000000"/>
            </a:solidFill>
            <a:prstDash val="solid"/>
            <a:headEnd type="none" w="sm" len="sm"/>
            <a:tailEnd type="none" w="sm" len="sm"/>
          </a:ln>
        </p:spPr>
      </p:sp>
      <p:sp>
        <p:nvSpPr>
          <p:cNvPr id="30" name="AutoShape 30"/>
          <p:cNvSpPr/>
          <p:nvPr/>
        </p:nvSpPr>
        <p:spPr>
          <a:xfrm>
            <a:off x="9411035" y="3830823"/>
            <a:ext cx="0" cy="1268895"/>
          </a:xfrm>
          <a:prstGeom prst="line">
            <a:avLst/>
          </a:prstGeom>
          <a:ln w="38100" cap="flat">
            <a:solidFill>
              <a:srgbClr val="000000"/>
            </a:solidFill>
            <a:prstDash val="solid"/>
            <a:headEnd type="none" w="sm" len="sm"/>
            <a:tailEnd type="arrow" w="med" len="sm"/>
          </a:ln>
        </p:spPr>
      </p:sp>
      <p:sp>
        <p:nvSpPr>
          <p:cNvPr id="31" name="AutoShape 31"/>
          <p:cNvSpPr/>
          <p:nvPr/>
        </p:nvSpPr>
        <p:spPr>
          <a:xfrm>
            <a:off x="3705589" y="3470803"/>
            <a:ext cx="4414553" cy="19050"/>
          </a:xfrm>
          <a:prstGeom prst="line">
            <a:avLst/>
          </a:prstGeom>
          <a:ln w="38100" cap="flat">
            <a:solidFill>
              <a:srgbClr val="000000"/>
            </a:solidFill>
            <a:prstDash val="solid"/>
            <a:headEnd type="none" w="sm" len="sm"/>
            <a:tailEnd type="arrow" w="med" len="sm"/>
          </a:ln>
        </p:spPr>
      </p:sp>
      <p:sp>
        <p:nvSpPr>
          <p:cNvPr id="32" name="AutoShape 32"/>
          <p:cNvSpPr/>
          <p:nvPr/>
        </p:nvSpPr>
        <p:spPr>
          <a:xfrm flipH="1" flipV="1">
            <a:off x="7309767" y="4424200"/>
            <a:ext cx="2101267" cy="0"/>
          </a:xfrm>
          <a:prstGeom prst="line">
            <a:avLst/>
          </a:prstGeom>
          <a:ln w="38100" cap="flat">
            <a:solidFill>
              <a:srgbClr val="000000"/>
            </a:solidFill>
            <a:prstDash val="solid"/>
            <a:headEnd type="none" w="sm" len="sm"/>
            <a:tailEnd type="arrow" w="med" len="sm"/>
          </a:ln>
        </p:spPr>
      </p:sp>
      <p:sp>
        <p:nvSpPr>
          <p:cNvPr id="33" name="AutoShape 33"/>
          <p:cNvSpPr/>
          <p:nvPr/>
        </p:nvSpPr>
        <p:spPr>
          <a:xfrm>
            <a:off x="5999825" y="5440689"/>
            <a:ext cx="2120317" cy="0"/>
          </a:xfrm>
          <a:prstGeom prst="line">
            <a:avLst/>
          </a:prstGeom>
          <a:ln w="38100" cap="flat">
            <a:solidFill>
              <a:srgbClr val="000000"/>
            </a:solidFill>
            <a:prstDash val="solid"/>
            <a:headEnd type="none" w="sm" len="sm"/>
            <a:tailEnd type="arrow" w="med" len="sm"/>
          </a:ln>
        </p:spPr>
      </p:sp>
      <p:sp>
        <p:nvSpPr>
          <p:cNvPr id="34" name="AutoShape 34"/>
          <p:cNvSpPr/>
          <p:nvPr/>
        </p:nvSpPr>
        <p:spPr>
          <a:xfrm>
            <a:off x="6018875" y="4765170"/>
            <a:ext cx="0" cy="681324"/>
          </a:xfrm>
          <a:prstGeom prst="line">
            <a:avLst/>
          </a:prstGeom>
          <a:ln w="38100" cap="flat">
            <a:solidFill>
              <a:srgbClr val="000000"/>
            </a:solidFill>
            <a:prstDash val="solid"/>
            <a:headEnd type="none" w="sm" len="sm"/>
            <a:tailEnd type="none" w="sm" len="sm"/>
          </a:ln>
        </p:spPr>
      </p:sp>
      <p:sp>
        <p:nvSpPr>
          <p:cNvPr id="35" name="AutoShape 35"/>
          <p:cNvSpPr/>
          <p:nvPr/>
        </p:nvSpPr>
        <p:spPr>
          <a:xfrm flipH="1">
            <a:off x="6018875" y="6466985"/>
            <a:ext cx="3392160" cy="0"/>
          </a:xfrm>
          <a:prstGeom prst="line">
            <a:avLst/>
          </a:prstGeom>
          <a:ln w="38100" cap="flat">
            <a:solidFill>
              <a:srgbClr val="000000"/>
            </a:solidFill>
            <a:prstDash val="solid"/>
            <a:headEnd type="none" w="sm" len="sm"/>
            <a:tailEnd type="none" w="sm" len="sm"/>
          </a:ln>
        </p:spPr>
      </p:sp>
      <p:sp>
        <p:nvSpPr>
          <p:cNvPr id="36" name="AutoShape 36"/>
          <p:cNvSpPr/>
          <p:nvPr/>
        </p:nvSpPr>
        <p:spPr>
          <a:xfrm>
            <a:off x="6037925" y="6466985"/>
            <a:ext cx="0" cy="600295"/>
          </a:xfrm>
          <a:prstGeom prst="line">
            <a:avLst/>
          </a:prstGeom>
          <a:ln w="38100" cap="flat">
            <a:solidFill>
              <a:srgbClr val="000000"/>
            </a:solidFill>
            <a:prstDash val="solid"/>
            <a:headEnd type="none" w="sm" len="sm"/>
            <a:tailEnd type="arrow" w="med" len="sm"/>
          </a:ln>
        </p:spPr>
      </p:sp>
      <p:sp>
        <p:nvSpPr>
          <p:cNvPr id="37" name="AutoShape 37"/>
          <p:cNvSpPr/>
          <p:nvPr/>
        </p:nvSpPr>
        <p:spPr>
          <a:xfrm flipH="1">
            <a:off x="10701927" y="5440689"/>
            <a:ext cx="2657537" cy="0"/>
          </a:xfrm>
          <a:prstGeom prst="line">
            <a:avLst/>
          </a:prstGeom>
          <a:ln w="38100" cap="flat">
            <a:solidFill>
              <a:srgbClr val="FF8080"/>
            </a:solidFill>
            <a:prstDash val="solid"/>
            <a:headEnd type="none" w="sm" len="sm"/>
            <a:tailEnd type="arrow" w="med" len="sm"/>
          </a:ln>
        </p:spPr>
      </p:sp>
      <p:sp>
        <p:nvSpPr>
          <p:cNvPr id="38" name="AutoShape 38"/>
          <p:cNvSpPr/>
          <p:nvPr/>
        </p:nvSpPr>
        <p:spPr>
          <a:xfrm flipH="1" flipV="1">
            <a:off x="4074190" y="8334518"/>
            <a:ext cx="10381017" cy="0"/>
          </a:xfrm>
          <a:prstGeom prst="line">
            <a:avLst/>
          </a:prstGeom>
          <a:ln w="38100" cap="flat">
            <a:solidFill>
              <a:srgbClr val="F0A03C"/>
            </a:solidFill>
            <a:prstDash val="solid"/>
            <a:headEnd type="none" w="sm" len="sm"/>
            <a:tailEnd type="none" w="sm" len="sm"/>
          </a:ln>
        </p:spPr>
      </p:sp>
      <p:sp>
        <p:nvSpPr>
          <p:cNvPr id="39" name="AutoShape 39"/>
          <p:cNvSpPr/>
          <p:nvPr/>
        </p:nvSpPr>
        <p:spPr>
          <a:xfrm flipV="1">
            <a:off x="5999825" y="7749219"/>
            <a:ext cx="0" cy="604349"/>
          </a:xfrm>
          <a:prstGeom prst="line">
            <a:avLst/>
          </a:prstGeom>
          <a:ln w="38100" cap="flat">
            <a:solidFill>
              <a:srgbClr val="F0A03C"/>
            </a:solidFill>
            <a:prstDash val="solid"/>
            <a:headEnd type="none" w="sm" len="sm"/>
            <a:tailEnd type="none" w="sm" len="sm"/>
          </a:ln>
        </p:spPr>
      </p:sp>
      <p:sp>
        <p:nvSpPr>
          <p:cNvPr id="40" name="AutoShape 40"/>
          <p:cNvSpPr/>
          <p:nvPr/>
        </p:nvSpPr>
        <p:spPr>
          <a:xfrm flipH="1" flipV="1">
            <a:off x="9411035" y="7732494"/>
            <a:ext cx="0" cy="621075"/>
          </a:xfrm>
          <a:prstGeom prst="line">
            <a:avLst/>
          </a:prstGeom>
          <a:ln w="38100" cap="flat">
            <a:solidFill>
              <a:srgbClr val="F0A03C"/>
            </a:solidFill>
            <a:prstDash val="solid"/>
            <a:headEnd type="none" w="sm" len="sm"/>
            <a:tailEnd type="none" w="sm" len="sm"/>
          </a:ln>
        </p:spPr>
      </p:sp>
      <p:sp>
        <p:nvSpPr>
          <p:cNvPr id="41" name="AutoShape 41"/>
          <p:cNvSpPr/>
          <p:nvPr/>
        </p:nvSpPr>
        <p:spPr>
          <a:xfrm flipV="1">
            <a:off x="14455207" y="7408249"/>
            <a:ext cx="0" cy="926269"/>
          </a:xfrm>
          <a:prstGeom prst="line">
            <a:avLst/>
          </a:prstGeom>
          <a:ln w="38100" cap="flat">
            <a:solidFill>
              <a:srgbClr val="F0A03C"/>
            </a:solidFill>
            <a:prstDash val="solid"/>
            <a:headEnd type="none" w="sm" len="sm"/>
            <a:tailEnd type="arrow" w="med" len="sm"/>
          </a:ln>
        </p:spPr>
      </p:sp>
      <p:sp>
        <p:nvSpPr>
          <p:cNvPr id="42" name="AutoShape 42"/>
          <p:cNvSpPr/>
          <p:nvPr/>
        </p:nvSpPr>
        <p:spPr>
          <a:xfrm>
            <a:off x="4093240" y="4424200"/>
            <a:ext cx="0" cy="3910319"/>
          </a:xfrm>
          <a:prstGeom prst="line">
            <a:avLst/>
          </a:prstGeom>
          <a:ln w="38100" cap="flat">
            <a:solidFill>
              <a:srgbClr val="F0A03C"/>
            </a:solidFill>
            <a:prstDash val="solid"/>
            <a:headEnd type="none" w="sm" len="sm"/>
            <a:tailEnd type="none" w="sm" len="sm"/>
          </a:ln>
        </p:spPr>
      </p:sp>
      <p:sp>
        <p:nvSpPr>
          <p:cNvPr id="43" name="AutoShape 43"/>
          <p:cNvSpPr/>
          <p:nvPr/>
        </p:nvSpPr>
        <p:spPr>
          <a:xfrm flipH="1" flipV="1">
            <a:off x="4074190" y="4424200"/>
            <a:ext cx="653793" cy="0"/>
          </a:xfrm>
          <a:prstGeom prst="line">
            <a:avLst/>
          </a:prstGeom>
          <a:ln w="38100" cap="flat">
            <a:solidFill>
              <a:srgbClr val="F0A03C"/>
            </a:solidFill>
            <a:prstDash val="solid"/>
            <a:headEnd type="none" w="sm" len="sm"/>
            <a:tailEnd type="none" w="sm" len="sm"/>
          </a:ln>
        </p:spPr>
      </p:sp>
      <p:sp>
        <p:nvSpPr>
          <p:cNvPr id="44" name="AutoShape 44"/>
          <p:cNvSpPr/>
          <p:nvPr/>
        </p:nvSpPr>
        <p:spPr>
          <a:xfrm>
            <a:off x="9411035" y="5781659"/>
            <a:ext cx="0" cy="1268895"/>
          </a:xfrm>
          <a:prstGeom prst="line">
            <a:avLst/>
          </a:prstGeom>
          <a:ln w="38100" cap="flat">
            <a:solidFill>
              <a:srgbClr val="000000"/>
            </a:solidFill>
            <a:prstDash val="solid"/>
            <a:headEnd type="arrow" w="med" len="sm"/>
            <a:tailEnd type="arrow" w="med" len="sm"/>
          </a:ln>
        </p:spPr>
      </p:sp>
      <p:grpSp>
        <p:nvGrpSpPr>
          <p:cNvPr id="45" name="Group 45"/>
          <p:cNvGrpSpPr/>
          <p:nvPr/>
        </p:nvGrpSpPr>
        <p:grpSpPr>
          <a:xfrm>
            <a:off x="0" y="0"/>
            <a:ext cx="18288000" cy="959688"/>
            <a:chOff x="0" y="0"/>
            <a:chExt cx="4816593" cy="252757"/>
          </a:xfrm>
        </p:grpSpPr>
        <p:sp>
          <p:nvSpPr>
            <p:cNvPr id="46" name="Freeform 46"/>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7" name="TextBox 47"/>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48" name="Freeform 48"/>
          <p:cNvSpPr/>
          <p:nvPr/>
        </p:nvSpPr>
        <p:spPr>
          <a:xfrm>
            <a:off x="13359464" y="4320413"/>
            <a:ext cx="3062921" cy="3071111"/>
          </a:xfrm>
          <a:custGeom>
            <a:avLst/>
            <a:gdLst/>
            <a:ahLst/>
            <a:cxnLst/>
            <a:rect l="l" t="t" r="r" b="b"/>
            <a:pathLst>
              <a:path w="3062921" h="3071111">
                <a:moveTo>
                  <a:pt x="0" y="0"/>
                </a:moveTo>
                <a:lnTo>
                  <a:pt x="3062921" y="0"/>
                </a:lnTo>
                <a:lnTo>
                  <a:pt x="3062921" y="3071111"/>
                </a:lnTo>
                <a:lnTo>
                  <a:pt x="0" y="3071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9" name="TextBox 49"/>
          <p:cNvSpPr txBox="1"/>
          <p:nvPr/>
        </p:nvSpPr>
        <p:spPr>
          <a:xfrm>
            <a:off x="13754800" y="5789293"/>
            <a:ext cx="2032397" cy="523875"/>
          </a:xfrm>
          <a:prstGeom prst="rect">
            <a:avLst/>
          </a:prstGeom>
        </p:spPr>
        <p:txBody>
          <a:bodyPr lIns="0" tIns="0" rIns="0" bIns="0" rtlCol="0" anchor="t">
            <a:spAutoFit/>
          </a:bodyPr>
          <a:lstStyle/>
          <a:p>
            <a:pPr algn="ctr">
              <a:lnSpc>
                <a:spcPts val="4200"/>
              </a:lnSpc>
            </a:pPr>
            <a:r>
              <a:rPr lang="en-US" sz="3000" err="1">
                <a:solidFill>
                  <a:srgbClr val="FFFFFF"/>
                </a:solidFill>
                <a:latin typeface="윤고딕"/>
                <a:ea typeface="윤고딕"/>
              </a:rPr>
              <a:t>커뮤니티</a:t>
            </a:r>
            <a:r>
              <a:rPr lang="en-US" sz="3000">
                <a:solidFill>
                  <a:srgbClr val="FFFFFF"/>
                </a:solidFill>
                <a:latin typeface="윤고딕"/>
                <a:ea typeface="윤고딕"/>
              </a:rPr>
              <a:t> DB</a:t>
            </a:r>
          </a:p>
        </p:txBody>
      </p:sp>
      <p:sp>
        <p:nvSpPr>
          <p:cNvPr id="50" name="TextBox 50"/>
          <p:cNvSpPr txBox="1"/>
          <p:nvPr/>
        </p:nvSpPr>
        <p:spPr>
          <a:xfrm>
            <a:off x="5462606" y="4964129"/>
            <a:ext cx="416991" cy="250903"/>
          </a:xfrm>
          <a:prstGeom prst="rect">
            <a:avLst/>
          </a:prstGeom>
        </p:spPr>
        <p:txBody>
          <a:bodyPr wrap="square" lIns="0" tIns="0" rIns="0" bIns="0" rtlCol="0" anchor="t">
            <a:spAutoFit/>
          </a:bodyPr>
          <a:lstStyle/>
          <a:p>
            <a:pPr algn="ctr">
              <a:lnSpc>
                <a:spcPts val="2100"/>
              </a:lnSpc>
            </a:pPr>
            <a:r>
              <a:rPr lang="en-US" sz="1500" err="1">
                <a:solidFill>
                  <a:srgbClr val="000000"/>
                </a:solidFill>
                <a:ea typeface="Canva Sans"/>
              </a:rPr>
              <a:t>작성</a:t>
            </a:r>
            <a:endParaRPr lang="en-US" sz="1500">
              <a:solidFill>
                <a:srgbClr val="000000"/>
              </a:solidFill>
              <a:ea typeface="Canva Sans"/>
            </a:endParaRPr>
          </a:p>
        </p:txBody>
      </p:sp>
      <p:sp>
        <p:nvSpPr>
          <p:cNvPr id="51" name="TextBox 51"/>
          <p:cNvSpPr txBox="1"/>
          <p:nvPr/>
        </p:nvSpPr>
        <p:spPr>
          <a:xfrm>
            <a:off x="5437332" y="3616695"/>
            <a:ext cx="442266" cy="250903"/>
          </a:xfrm>
          <a:prstGeom prst="rect">
            <a:avLst/>
          </a:prstGeom>
        </p:spPr>
        <p:txBody>
          <a:bodyPr wrap="square" lIns="0" tIns="0" rIns="0" bIns="0" rtlCol="0" anchor="t">
            <a:spAutoFit/>
          </a:bodyPr>
          <a:lstStyle/>
          <a:p>
            <a:pPr algn="ctr">
              <a:lnSpc>
                <a:spcPts val="2100"/>
              </a:lnSpc>
            </a:pPr>
            <a:r>
              <a:rPr lang="en-US" sz="1500" err="1">
                <a:solidFill>
                  <a:srgbClr val="000000"/>
                </a:solidFill>
                <a:ea typeface="Canva Sans"/>
              </a:rPr>
              <a:t>취소</a:t>
            </a:r>
            <a:endParaRPr lang="en-US" sz="1500">
              <a:solidFill>
                <a:srgbClr val="000000"/>
              </a:solidFill>
              <a:ea typeface="Canva Sans"/>
            </a:endParaRPr>
          </a:p>
        </p:txBody>
      </p:sp>
      <p:sp>
        <p:nvSpPr>
          <p:cNvPr id="52" name="TextBox 52"/>
          <p:cNvSpPr txBox="1"/>
          <p:nvPr/>
        </p:nvSpPr>
        <p:spPr>
          <a:xfrm>
            <a:off x="546520" y="68999"/>
            <a:ext cx="14807621" cy="737870"/>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4.2 프로세스 설계서 (4/4) - 커뮤니티 기능</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59688"/>
            <a:chOff x="0" y="0"/>
            <a:chExt cx="4816593" cy="252757"/>
          </a:xfrm>
        </p:grpSpPr>
        <p:sp>
          <p:nvSpPr>
            <p:cNvPr id="3" name="Freeform 3"/>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 name="TextBox 4"/>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a:off x="7577" y="1764462"/>
            <a:ext cx="18280423" cy="7493838"/>
          </a:xfrm>
          <a:custGeom>
            <a:avLst/>
            <a:gdLst/>
            <a:ahLst/>
            <a:cxnLst/>
            <a:rect l="l" t="t" r="r" b="b"/>
            <a:pathLst>
              <a:path w="18280423" h="7493838">
                <a:moveTo>
                  <a:pt x="0" y="0"/>
                </a:moveTo>
                <a:lnTo>
                  <a:pt x="18280423" y="0"/>
                </a:lnTo>
                <a:lnTo>
                  <a:pt x="18280423" y="7493838"/>
                </a:lnTo>
                <a:lnTo>
                  <a:pt x="0" y="7493838"/>
                </a:lnTo>
                <a:lnTo>
                  <a:pt x="0" y="0"/>
                </a:lnTo>
                <a:close/>
              </a:path>
            </a:pathLst>
          </a:custGeom>
          <a:blipFill>
            <a:blip r:embed="rId2"/>
            <a:stretch>
              <a:fillRect/>
            </a:stretch>
          </a:blipFill>
        </p:spPr>
      </p:sp>
      <p:sp>
        <p:nvSpPr>
          <p:cNvPr id="6" name="TextBox 6"/>
          <p:cNvSpPr txBox="1"/>
          <p:nvPr/>
        </p:nvSpPr>
        <p:spPr>
          <a:xfrm>
            <a:off x="546520" y="68999"/>
            <a:ext cx="14807621" cy="7378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rPr>
              <a:t>4.3</a:t>
            </a:r>
            <a:r>
              <a:rPr lang="en-US" sz="4200" u="none" strike="noStrike">
                <a:solidFill>
                  <a:srgbClr val="FFFFFF"/>
                </a:solidFill>
                <a:latin typeface="윤고딕 Semi-Bold"/>
                <a:ea typeface="윤고딕 Semi-Bold"/>
              </a:rPr>
              <a:t> 데이터베이스 구조 (1/3) - 전체 ERD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2805" y="1068081"/>
            <a:ext cx="14411325" cy="8842733"/>
          </a:xfrm>
          <a:custGeom>
            <a:avLst/>
            <a:gdLst/>
            <a:ahLst/>
            <a:cxnLst/>
            <a:rect l="l" t="t" r="r" b="b"/>
            <a:pathLst>
              <a:path w="14411325" h="8842733">
                <a:moveTo>
                  <a:pt x="0" y="0"/>
                </a:moveTo>
                <a:lnTo>
                  <a:pt x="14411324" y="0"/>
                </a:lnTo>
                <a:lnTo>
                  <a:pt x="14411324" y="8842732"/>
                </a:lnTo>
                <a:lnTo>
                  <a:pt x="0" y="8842732"/>
                </a:lnTo>
                <a:lnTo>
                  <a:pt x="0" y="0"/>
                </a:lnTo>
                <a:close/>
              </a:path>
            </a:pathLst>
          </a:custGeom>
          <a:blipFill>
            <a:blip r:embed="rId2"/>
            <a:stretch>
              <a:fillRect l="-12343" r="-22588"/>
            </a:stretch>
          </a:blipFill>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6" name="Group 6"/>
          <p:cNvGrpSpPr/>
          <p:nvPr/>
        </p:nvGrpSpPr>
        <p:grpSpPr>
          <a:xfrm>
            <a:off x="14591424" y="1595325"/>
            <a:ext cx="3620487" cy="2514559"/>
            <a:chOff x="-20321" y="-62324"/>
            <a:chExt cx="4827315" cy="3352745"/>
          </a:xfrm>
        </p:grpSpPr>
        <p:sp>
          <p:nvSpPr>
            <p:cNvPr id="7" name="TextBox 7"/>
            <p:cNvSpPr txBox="1"/>
            <p:nvPr/>
          </p:nvSpPr>
          <p:spPr>
            <a:xfrm>
              <a:off x="195261" y="202788"/>
              <a:ext cx="4611733" cy="1752600"/>
            </a:xfrm>
            <a:prstGeom prst="rect">
              <a:avLst/>
            </a:prstGeom>
          </p:spPr>
          <p:txBody>
            <a:bodyPr lIns="0" tIns="0" rIns="0" bIns="0" rtlCol="0" anchor="t">
              <a:spAutoFit/>
            </a:bodyPr>
            <a:lstStyle/>
            <a:p>
              <a:pPr algn="l">
                <a:lnSpc>
                  <a:spcPts val="1742"/>
                </a:lnSpc>
              </a:pPr>
              <a:r>
                <a:rPr lang="en-US" sz="1451" spc="-108" err="1">
                  <a:solidFill>
                    <a:srgbClr val="000000"/>
                  </a:solidFill>
                  <a:latin typeface="윤고딕 Semi-Bold" panose="020B0604020202020204" charset="-127"/>
                  <a:ea typeface="윤고딕 Semi-Bold" panose="020B0604020202020204" charset="-127"/>
                </a:rPr>
                <a:t>여행지분류</a:t>
              </a:r>
              <a:r>
                <a:rPr lang="en-US" sz="1451" spc="-108">
                  <a:solidFill>
                    <a:srgbClr val="000000"/>
                  </a:solidFill>
                  <a:latin typeface="윤고딕 Semi-Bold" panose="020B0604020202020204" charset="-127"/>
                  <a:ea typeface="윤고딕 Semi-Bold" panose="020B0604020202020204" charset="-127"/>
                </a:rPr>
                <a:t>(TRSP_CLA)</a:t>
              </a:r>
            </a:p>
            <a:p>
              <a:pPr algn="l">
                <a:lnSpc>
                  <a:spcPts val="1742"/>
                </a:lnSpc>
              </a:pP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관광지,축제</a:t>
              </a:r>
              <a:r>
                <a:rPr lang="en-US" sz="1451" spc="-108">
                  <a:solidFill>
                    <a:srgbClr val="000000"/>
                  </a:solidFill>
                  <a:latin typeface="윤고딕" panose="020B0604020202020204" charset="-127"/>
                  <a:ea typeface="윤고딕" panose="020B0604020202020204" charset="-127"/>
                </a:rPr>
                <a:t>/</a:t>
              </a:r>
              <a:r>
                <a:rPr lang="en-US" sz="1451" spc="-108" err="1">
                  <a:solidFill>
                    <a:srgbClr val="000000"/>
                  </a:solidFill>
                  <a:latin typeface="윤고딕" panose="020B0604020202020204" charset="-127"/>
                  <a:ea typeface="윤고딕" panose="020B0604020202020204" charset="-127"/>
                </a:rPr>
                <a:t>행사</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숙박</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식당</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등으로</a:t>
              </a:r>
              <a:r>
                <a:rPr lang="en-US" sz="1451" spc="-108">
                  <a:solidFill>
                    <a:srgbClr val="000000"/>
                  </a:solidFill>
                  <a:latin typeface="윤고딕" panose="020B0604020202020204" charset="-127"/>
                  <a:ea typeface="윤고딕" panose="020B0604020202020204" charset="-127"/>
                </a:rPr>
                <a:t> </a:t>
              </a:r>
              <a:r>
                <a:rPr lang="en-US" sz="1451" spc="-108" err="1">
                  <a:solidFill>
                    <a:srgbClr val="FA3A2F"/>
                  </a:solidFill>
                  <a:latin typeface="윤고딕" panose="020B0604020202020204" charset="-127"/>
                  <a:ea typeface="윤고딕" panose="020B0604020202020204" charset="-127"/>
                </a:rPr>
                <a:t>여행타입을</a:t>
              </a:r>
              <a:endParaRPr lang="en-US" sz="1451" spc="-108">
                <a:solidFill>
                  <a:srgbClr val="FA3A2F"/>
                </a:solidFill>
                <a:latin typeface="윤고딕" panose="020B0604020202020204" charset="-127"/>
                <a:ea typeface="윤고딕" panose="020B0604020202020204" charset="-127"/>
              </a:endParaRPr>
            </a:p>
            <a:p>
              <a:pPr algn="l">
                <a:lnSpc>
                  <a:spcPts val="1742"/>
                </a:lnSpc>
              </a:pPr>
              <a:r>
                <a:rPr lang="en-US" sz="1451" spc="-108" err="1">
                  <a:solidFill>
                    <a:srgbClr val="FA3A2F"/>
                  </a:solidFill>
                  <a:latin typeface="윤고딕" panose="020B0604020202020204" charset="-127"/>
                  <a:ea typeface="윤고딕" panose="020B0604020202020204" charset="-127"/>
                </a:rPr>
                <a:t>분류</a:t>
              </a:r>
              <a:r>
                <a:rPr lang="en-US" sz="1451" spc="-108" err="1">
                  <a:solidFill>
                    <a:srgbClr val="000000"/>
                  </a:solidFill>
                  <a:latin typeface="윤고딕" panose="020B0604020202020204" charset="-127"/>
                  <a:ea typeface="윤고딕" panose="020B0604020202020204" charset="-127"/>
                </a:rPr>
                <a:t>하기</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위한</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컬럼</a:t>
              </a: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여행지</a:t>
              </a:r>
              <a:r>
                <a:rPr lang="en-US" sz="1451" u="sng" spc="-108" err="1">
                  <a:solidFill>
                    <a:srgbClr val="000000"/>
                  </a:solidFill>
                  <a:latin typeface="윤고딕" panose="020B0604020202020204" charset="-127"/>
                  <a:ea typeface="윤고딕" panose="020B0604020202020204" charset="-127"/>
                </a:rPr>
                <a:t>검색</a:t>
              </a:r>
              <a:r>
                <a:rPr lang="en-US" sz="1451" spc="-108">
                  <a:solidFill>
                    <a:srgbClr val="000000"/>
                  </a:solidFill>
                  <a:latin typeface="윤고딕" panose="020B0604020202020204" charset="-127"/>
                  <a:ea typeface="윤고딕" panose="020B0604020202020204" charset="-127"/>
                </a:rPr>
                <a:t> 및 </a:t>
              </a:r>
              <a:r>
                <a:rPr lang="en-US" sz="1451" spc="-108" err="1">
                  <a:solidFill>
                    <a:srgbClr val="000000"/>
                  </a:solidFill>
                  <a:latin typeface="윤고딕" panose="020B0604020202020204" charset="-127"/>
                  <a:ea typeface="윤고딕" panose="020B0604020202020204" charset="-127"/>
                </a:rPr>
                <a:t>여행지</a:t>
              </a:r>
              <a:r>
                <a:rPr lang="en-US" sz="1451" spc="-108">
                  <a:solidFill>
                    <a:srgbClr val="000000"/>
                  </a:solidFill>
                  <a:latin typeface="윤고딕" panose="020B0604020202020204" charset="-127"/>
                  <a:ea typeface="윤고딕" panose="020B0604020202020204" charset="-127"/>
                </a:rPr>
                <a:t> </a:t>
              </a:r>
              <a:r>
                <a:rPr lang="en-US" sz="1451" u="sng" spc="-108" err="1">
                  <a:solidFill>
                    <a:srgbClr val="000000"/>
                  </a:solidFill>
                  <a:latin typeface="윤고딕" panose="020B0604020202020204" charset="-127"/>
                  <a:ea typeface="윤고딕" panose="020B0604020202020204" charset="-127"/>
                </a:rPr>
                <a:t>일정작성</a:t>
              </a:r>
              <a:r>
                <a:rPr lang="en-US" sz="1451" spc="-108" err="1">
                  <a:solidFill>
                    <a:srgbClr val="000000"/>
                  </a:solidFill>
                  <a:latin typeface="윤고딕" panose="020B0604020202020204" charset="-127"/>
                  <a:ea typeface="윤고딕" panose="020B0604020202020204" charset="-127"/>
                </a:rPr>
                <a:t>에</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사용됨</a:t>
              </a:r>
              <a:endParaRPr lang="en-US" sz="1451" spc="-108">
                <a:solidFill>
                  <a:srgbClr val="000000"/>
                </a:solidFill>
                <a:latin typeface="윤고딕" panose="020B0604020202020204" charset="-127"/>
                <a:ea typeface="윤고딕" panose="020B0604020202020204" charset="-127"/>
              </a:endParaRPr>
            </a:p>
            <a:p>
              <a:pPr algn="ctr">
                <a:lnSpc>
                  <a:spcPts val="1742"/>
                </a:lnSpc>
                <a:spcBef>
                  <a:spcPct val="0"/>
                </a:spcBef>
              </a:pPr>
              <a:endParaRPr lang="en-US" sz="1451" spc="-108">
                <a:solidFill>
                  <a:srgbClr val="000000"/>
                </a:solidFill>
                <a:latin typeface="윤고딕" panose="020B0604020202020204" charset="-127"/>
                <a:ea typeface="윤고딕" panose="020B0604020202020204" charset="-127"/>
              </a:endParaRPr>
            </a:p>
          </p:txBody>
        </p:sp>
        <p:sp>
          <p:nvSpPr>
            <p:cNvPr id="8" name="TextBox 8"/>
            <p:cNvSpPr txBox="1"/>
            <p:nvPr/>
          </p:nvSpPr>
          <p:spPr>
            <a:xfrm>
              <a:off x="195261" y="1829921"/>
              <a:ext cx="4611733" cy="1460500"/>
            </a:xfrm>
            <a:prstGeom prst="rect">
              <a:avLst/>
            </a:prstGeom>
          </p:spPr>
          <p:txBody>
            <a:bodyPr lIns="0" tIns="0" rIns="0" bIns="0" rtlCol="0" anchor="t">
              <a:spAutoFit/>
            </a:bodyPr>
            <a:lstStyle/>
            <a:p>
              <a:pPr algn="l">
                <a:lnSpc>
                  <a:spcPts val="1742"/>
                </a:lnSpc>
              </a:pPr>
              <a:r>
                <a:rPr lang="en-US" sz="1451" spc="-108" err="1">
                  <a:solidFill>
                    <a:srgbClr val="000000"/>
                  </a:solidFill>
                  <a:latin typeface="윤고딕 Semi-Bold" panose="020B0604020202020204" charset="-127"/>
                  <a:ea typeface="윤고딕 Semi-Bold" panose="020B0604020202020204" charset="-127"/>
                </a:rPr>
                <a:t>지역코드</a:t>
              </a:r>
              <a:r>
                <a:rPr lang="en-US" sz="1451" spc="-108">
                  <a:solidFill>
                    <a:srgbClr val="000000"/>
                  </a:solidFill>
                  <a:latin typeface="윤고딕 Semi-Bold" panose="020B0604020202020204" charset="-127"/>
                  <a:ea typeface="윤고딕 Semi-Bold" panose="020B0604020202020204" charset="-127"/>
                </a:rPr>
                <a:t>(REGION_CD)</a:t>
              </a:r>
            </a:p>
            <a:p>
              <a:pPr algn="l">
                <a:lnSpc>
                  <a:spcPts val="1742"/>
                </a:lnSpc>
              </a:pP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사용자가</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선택한</a:t>
              </a:r>
              <a:r>
                <a:rPr lang="en-US" sz="1451" spc="-108">
                  <a:solidFill>
                    <a:srgbClr val="000000"/>
                  </a:solidFill>
                  <a:latin typeface="윤고딕" panose="020B0604020202020204" charset="-127"/>
                  <a:ea typeface="윤고딕" panose="020B0604020202020204" charset="-127"/>
                </a:rPr>
                <a:t> </a:t>
              </a:r>
              <a:r>
                <a:rPr lang="en-US" sz="1451" spc="-108" err="1">
                  <a:solidFill>
                    <a:srgbClr val="FF2A2A"/>
                  </a:solidFill>
                  <a:latin typeface="윤고딕" panose="020B0604020202020204" charset="-127"/>
                  <a:ea typeface="윤고딕" panose="020B0604020202020204" charset="-127"/>
                </a:rPr>
                <a:t>지역을</a:t>
              </a:r>
              <a:r>
                <a:rPr lang="en-US" sz="1451" spc="-108">
                  <a:solidFill>
                    <a:srgbClr val="FF2A2A"/>
                  </a:solidFill>
                  <a:latin typeface="윤고딕" panose="020B0604020202020204" charset="-127"/>
                  <a:ea typeface="윤고딕" panose="020B0604020202020204" charset="-127"/>
                </a:rPr>
                <a:t> </a:t>
              </a:r>
              <a:r>
                <a:rPr lang="en-US" sz="1451" spc="-108" err="1">
                  <a:solidFill>
                    <a:srgbClr val="FF2A2A"/>
                  </a:solidFill>
                  <a:latin typeface="윤고딕" panose="020B0604020202020204" charset="-127"/>
                  <a:ea typeface="윤고딕" panose="020B0604020202020204" charset="-127"/>
                </a:rPr>
                <a:t>구분</a:t>
              </a:r>
              <a:r>
                <a:rPr lang="en-US" sz="1451" spc="-108">
                  <a:solidFill>
                    <a:srgbClr val="FF2A2A"/>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하기위한</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코드</a:t>
              </a: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여행일정작성-</a:t>
              </a:r>
              <a:r>
                <a:rPr lang="en-US" sz="1451" u="sng" spc="-108" err="1">
                  <a:solidFill>
                    <a:srgbClr val="000000"/>
                  </a:solidFill>
                  <a:latin typeface="윤고딕" panose="020B0604020202020204" charset="-127"/>
                  <a:ea typeface="윤고딕" panose="020B0604020202020204" charset="-127"/>
                </a:rPr>
                <a:t>지역선택</a:t>
              </a:r>
              <a:r>
                <a:rPr lang="en-US" sz="1451" u="sng" spc="-108">
                  <a:solidFill>
                    <a:srgbClr val="000000"/>
                  </a:solidFill>
                  <a:latin typeface="윤고딕" panose="020B0604020202020204" charset="-127"/>
                  <a:ea typeface="윤고딕" panose="020B0604020202020204" charset="-127"/>
                </a:rPr>
                <a:t> </a:t>
              </a:r>
              <a:r>
                <a:rPr lang="en-US" sz="1451" spc="-108">
                  <a:solidFill>
                    <a:srgbClr val="000000"/>
                  </a:solidFill>
                  <a:latin typeface="윤고딕" panose="020B0604020202020204" charset="-127"/>
                  <a:ea typeface="윤고딕" panose="020B0604020202020204" charset="-127"/>
                </a:rPr>
                <a:t>에 </a:t>
              </a:r>
              <a:r>
                <a:rPr lang="en-US" sz="1451" spc="-108" err="1">
                  <a:solidFill>
                    <a:srgbClr val="000000"/>
                  </a:solidFill>
                  <a:latin typeface="윤고딕" panose="020B0604020202020204" charset="-127"/>
                  <a:ea typeface="윤고딕" panose="020B0604020202020204" charset="-127"/>
                </a:rPr>
                <a:t>사용됨</a:t>
              </a:r>
              <a:endParaRPr lang="en-US" sz="1451" spc="-108">
                <a:solidFill>
                  <a:srgbClr val="000000"/>
                </a:solidFill>
                <a:latin typeface="윤고딕" panose="020B0604020202020204" charset="-127"/>
                <a:ea typeface="윤고딕" panose="020B0604020202020204" charset="-127"/>
              </a:endParaRPr>
            </a:p>
            <a:p>
              <a:pPr algn="ctr">
                <a:lnSpc>
                  <a:spcPts val="1742"/>
                </a:lnSpc>
                <a:spcBef>
                  <a:spcPct val="0"/>
                </a:spcBef>
              </a:pPr>
              <a:endParaRPr lang="en-US" sz="1451" spc="-108">
                <a:solidFill>
                  <a:srgbClr val="000000"/>
                </a:solidFill>
                <a:latin typeface="윤고딕" panose="020B0604020202020204" charset="-127"/>
                <a:ea typeface="윤고딕" panose="020B0604020202020204" charset="-127"/>
              </a:endParaRPr>
            </a:p>
          </p:txBody>
        </p:sp>
        <p:grpSp>
          <p:nvGrpSpPr>
            <p:cNvPr id="9" name="Group 9"/>
            <p:cNvGrpSpPr/>
            <p:nvPr/>
          </p:nvGrpSpPr>
          <p:grpSpPr>
            <a:xfrm>
              <a:off x="-20321" y="-62324"/>
              <a:ext cx="4827313" cy="3352745"/>
              <a:chOff x="-4014" y="-12311"/>
              <a:chExt cx="953544" cy="662271"/>
            </a:xfrm>
          </p:grpSpPr>
          <p:sp>
            <p:nvSpPr>
              <p:cNvPr id="10" name="Freeform 10"/>
              <p:cNvSpPr/>
              <p:nvPr/>
            </p:nvSpPr>
            <p:spPr>
              <a:xfrm>
                <a:off x="-4014" y="-12311"/>
                <a:ext cx="949530" cy="649960"/>
              </a:xfrm>
              <a:custGeom>
                <a:avLst/>
                <a:gdLst/>
                <a:ahLst/>
                <a:cxnLst/>
                <a:rect l="l" t="t" r="r" b="b"/>
                <a:pathLst>
                  <a:path w="949530" h="649960">
                    <a:moveTo>
                      <a:pt x="0" y="0"/>
                    </a:moveTo>
                    <a:lnTo>
                      <a:pt x="949530" y="0"/>
                    </a:lnTo>
                    <a:lnTo>
                      <a:pt x="949530" y="649960"/>
                    </a:lnTo>
                    <a:lnTo>
                      <a:pt x="0" y="649960"/>
                    </a:lnTo>
                    <a:close/>
                  </a:path>
                </a:pathLst>
              </a:custGeom>
              <a:solidFill>
                <a:srgbClr val="000000">
                  <a:alpha val="0"/>
                </a:srgbClr>
              </a:solidFill>
              <a:ln w="19050" cap="sq">
                <a:solidFill>
                  <a:srgbClr val="FA3A2F"/>
                </a:solidFill>
                <a:prstDash val="solid"/>
                <a:miter/>
              </a:ln>
            </p:spPr>
            <p:txBody>
              <a:bodyPr/>
              <a:lstStyle/>
              <a:p>
                <a:endParaRPr lang="ko-KR" altLang="en-US"/>
              </a:p>
            </p:txBody>
          </p:sp>
          <p:sp>
            <p:nvSpPr>
              <p:cNvPr id="11" name="TextBox 11"/>
              <p:cNvSpPr txBox="1"/>
              <p:nvPr/>
            </p:nvSpPr>
            <p:spPr>
              <a:xfrm>
                <a:off x="0" y="0"/>
                <a:ext cx="949530" cy="649960"/>
              </a:xfrm>
              <a:prstGeom prst="rect">
                <a:avLst/>
              </a:prstGeom>
            </p:spPr>
            <p:txBody>
              <a:bodyPr lIns="50800" tIns="50800" rIns="50800" bIns="50800" rtlCol="0" anchor="ctr"/>
              <a:lstStyle/>
              <a:p>
                <a:pPr algn="ctr">
                  <a:lnSpc>
                    <a:spcPts val="1742"/>
                  </a:lnSpc>
                </a:pPr>
                <a:endParaRPr/>
              </a:p>
            </p:txBody>
          </p:sp>
        </p:grpSp>
      </p:grpSp>
      <p:sp>
        <p:nvSpPr>
          <p:cNvPr id="12" name="AutoShape 12"/>
          <p:cNvSpPr/>
          <p:nvPr/>
        </p:nvSpPr>
        <p:spPr>
          <a:xfrm>
            <a:off x="10666613" y="5262986"/>
            <a:ext cx="1150414" cy="0"/>
          </a:xfrm>
          <a:prstGeom prst="line">
            <a:avLst/>
          </a:prstGeom>
          <a:ln w="19050" cap="flat">
            <a:solidFill>
              <a:srgbClr val="FA3A2F"/>
            </a:solidFill>
            <a:prstDash val="solid"/>
            <a:headEnd type="none" w="sm" len="sm"/>
            <a:tailEnd type="none" w="sm" len="sm"/>
          </a:ln>
        </p:spPr>
      </p:sp>
      <p:sp>
        <p:nvSpPr>
          <p:cNvPr id="13" name="AutoShape 13"/>
          <p:cNvSpPr/>
          <p:nvPr/>
        </p:nvSpPr>
        <p:spPr>
          <a:xfrm>
            <a:off x="10666613" y="5508497"/>
            <a:ext cx="1303386" cy="0"/>
          </a:xfrm>
          <a:prstGeom prst="line">
            <a:avLst/>
          </a:prstGeom>
          <a:ln w="19050" cap="flat">
            <a:solidFill>
              <a:srgbClr val="FA3A2F"/>
            </a:solidFill>
            <a:prstDash val="solid"/>
            <a:headEnd type="none" w="sm" len="sm"/>
            <a:tailEnd type="none" w="sm" len="sm"/>
          </a:ln>
        </p:spPr>
      </p:sp>
      <p:grpSp>
        <p:nvGrpSpPr>
          <p:cNvPr id="14" name="Group 14"/>
          <p:cNvGrpSpPr/>
          <p:nvPr/>
        </p:nvGrpSpPr>
        <p:grpSpPr>
          <a:xfrm>
            <a:off x="5361278" y="4725545"/>
            <a:ext cx="4381559" cy="5223368"/>
            <a:chOff x="0" y="0"/>
            <a:chExt cx="1153991" cy="1375702"/>
          </a:xfrm>
        </p:grpSpPr>
        <p:sp>
          <p:nvSpPr>
            <p:cNvPr id="15" name="Freeform 15"/>
            <p:cNvSpPr/>
            <p:nvPr/>
          </p:nvSpPr>
          <p:spPr>
            <a:xfrm>
              <a:off x="0" y="0"/>
              <a:ext cx="1153991" cy="1375702"/>
            </a:xfrm>
            <a:custGeom>
              <a:avLst/>
              <a:gdLst/>
              <a:ahLst/>
              <a:cxnLst/>
              <a:rect l="l" t="t" r="r" b="b"/>
              <a:pathLst>
                <a:path w="1153991" h="1375702">
                  <a:moveTo>
                    <a:pt x="0" y="0"/>
                  </a:moveTo>
                  <a:lnTo>
                    <a:pt x="1153991" y="0"/>
                  </a:lnTo>
                  <a:lnTo>
                    <a:pt x="1153991" y="1375702"/>
                  </a:lnTo>
                  <a:lnTo>
                    <a:pt x="0" y="1375702"/>
                  </a:lnTo>
                  <a:close/>
                </a:path>
              </a:pathLst>
            </a:custGeom>
            <a:solidFill>
              <a:srgbClr val="000000">
                <a:alpha val="0"/>
              </a:srgbClr>
            </a:solidFill>
            <a:ln w="19050" cap="sq">
              <a:solidFill>
                <a:srgbClr val="FA3A2F"/>
              </a:solidFill>
              <a:prstDash val="solid"/>
              <a:miter/>
            </a:ln>
          </p:spPr>
        </p:sp>
        <p:sp>
          <p:nvSpPr>
            <p:cNvPr id="16" name="TextBox 16"/>
            <p:cNvSpPr txBox="1"/>
            <p:nvPr/>
          </p:nvSpPr>
          <p:spPr>
            <a:xfrm>
              <a:off x="0" y="0"/>
              <a:ext cx="1153991" cy="1375702"/>
            </a:xfrm>
            <a:prstGeom prst="rect">
              <a:avLst/>
            </a:prstGeom>
          </p:spPr>
          <p:txBody>
            <a:bodyPr lIns="50800" tIns="50800" rIns="50800" bIns="50800" rtlCol="0" anchor="ctr"/>
            <a:lstStyle/>
            <a:p>
              <a:pPr algn="ctr">
                <a:lnSpc>
                  <a:spcPts val="1742"/>
                </a:lnSpc>
              </a:pPr>
              <a:endParaRPr/>
            </a:p>
          </p:txBody>
        </p:sp>
      </p:grpSp>
      <p:sp>
        <p:nvSpPr>
          <p:cNvPr id="17" name="TextBox 17"/>
          <p:cNvSpPr txBox="1"/>
          <p:nvPr/>
        </p:nvSpPr>
        <p:spPr>
          <a:xfrm>
            <a:off x="8133492" y="5065585"/>
            <a:ext cx="1454116" cy="838200"/>
          </a:xfrm>
          <a:prstGeom prst="rect">
            <a:avLst/>
          </a:prstGeom>
        </p:spPr>
        <p:txBody>
          <a:bodyPr lIns="0" tIns="0" rIns="0" bIns="0" rtlCol="0" anchor="t">
            <a:spAutoFit/>
          </a:bodyPr>
          <a:lstStyle/>
          <a:p>
            <a:pPr algn="ctr">
              <a:lnSpc>
                <a:spcPts val="2222"/>
              </a:lnSpc>
            </a:pPr>
            <a:r>
              <a:rPr lang="en-US" sz="1851" spc="-138" err="1">
                <a:solidFill>
                  <a:srgbClr val="FA3A2F"/>
                </a:solidFill>
                <a:latin typeface="Tlab 돋움 미디움"/>
                <a:ea typeface="Tlab 돋움 미디움"/>
              </a:rPr>
              <a:t>일정</a:t>
            </a:r>
            <a:r>
              <a:rPr lang="en-US" sz="1851" spc="-138">
                <a:solidFill>
                  <a:srgbClr val="FA3A2F"/>
                </a:solidFill>
                <a:latin typeface="Tlab 돋움 미디움"/>
                <a:ea typeface="Tlab 돋움 미디움"/>
              </a:rPr>
              <a:t> entity</a:t>
            </a:r>
          </a:p>
          <a:p>
            <a:pPr algn="ctr">
              <a:lnSpc>
                <a:spcPts val="2222"/>
              </a:lnSpc>
            </a:pPr>
            <a:r>
              <a:rPr lang="en-US" sz="1851" spc="-138" err="1">
                <a:solidFill>
                  <a:srgbClr val="FA3A2F"/>
                </a:solidFill>
                <a:ea typeface="Tlab 돋움 미디움"/>
              </a:rPr>
              <a:t>정규화</a:t>
            </a:r>
            <a:endParaRPr lang="en-US" sz="1851" spc="-138">
              <a:solidFill>
                <a:srgbClr val="FA3A2F"/>
              </a:solidFill>
              <a:ea typeface="Tlab 돋움 미디움"/>
            </a:endParaRPr>
          </a:p>
          <a:p>
            <a:pPr algn="ctr">
              <a:lnSpc>
                <a:spcPts val="2222"/>
              </a:lnSpc>
              <a:spcBef>
                <a:spcPct val="0"/>
              </a:spcBef>
            </a:pPr>
            <a:endParaRPr lang="en-US" sz="1851" spc="-138">
              <a:solidFill>
                <a:srgbClr val="FA3A2F"/>
              </a:solidFill>
              <a:ea typeface="Tlab 돋움 미디움"/>
            </a:endParaRPr>
          </a:p>
        </p:txBody>
      </p:sp>
      <p:sp>
        <p:nvSpPr>
          <p:cNvPr id="18" name="TextBox 18"/>
          <p:cNvSpPr txBox="1"/>
          <p:nvPr/>
        </p:nvSpPr>
        <p:spPr>
          <a:xfrm>
            <a:off x="546520" y="68999"/>
            <a:ext cx="14807621" cy="1480820"/>
          </a:xfrm>
          <a:prstGeom prst="rect">
            <a:avLst/>
          </a:prstGeom>
        </p:spPr>
        <p:txBody>
          <a:bodyPr lIns="0" tIns="0" rIns="0" bIns="0" rtlCol="0" anchor="t">
            <a:spAutoFit/>
          </a:bodyPr>
          <a:lstStyle/>
          <a:p>
            <a:pPr algn="l">
              <a:lnSpc>
                <a:spcPts val="5880"/>
              </a:lnSpc>
            </a:pPr>
            <a:r>
              <a:rPr lang="en-US" sz="4200">
                <a:solidFill>
                  <a:srgbClr val="FFFFFF"/>
                </a:solidFill>
                <a:latin typeface="윤고딕 Semi-Bold"/>
                <a:ea typeface="윤고딕 Semi-Bold"/>
              </a:rPr>
              <a:t>4.3 데이터베이스 구조 (2/3) - 여행일정 작성 및 검색 ERD</a:t>
            </a:r>
          </a:p>
          <a:p>
            <a:pPr marL="0" lvl="0" indent="0" algn="l">
              <a:lnSpc>
                <a:spcPts val="5880"/>
              </a:lnSpc>
              <a:spcBef>
                <a:spcPct val="0"/>
              </a:spcBef>
            </a:pPr>
            <a:endParaRPr lang="en-US" sz="4200">
              <a:solidFill>
                <a:srgbClr val="FFFFFF"/>
              </a:solidFill>
              <a:latin typeface="윤고딕 Semi-Bold"/>
              <a:ea typeface="윤고딕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59688"/>
            <a:chOff x="0" y="0"/>
            <a:chExt cx="4816593" cy="252757"/>
          </a:xfrm>
        </p:grpSpPr>
        <p:sp>
          <p:nvSpPr>
            <p:cNvPr id="3" name="Freeform 3"/>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 name="TextBox 4"/>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a:off x="404876" y="1309383"/>
            <a:ext cx="14408894" cy="8586312"/>
          </a:xfrm>
          <a:custGeom>
            <a:avLst/>
            <a:gdLst/>
            <a:ahLst/>
            <a:cxnLst/>
            <a:rect l="l" t="t" r="r" b="b"/>
            <a:pathLst>
              <a:path w="14408894" h="8586312">
                <a:moveTo>
                  <a:pt x="0" y="0"/>
                </a:moveTo>
                <a:lnTo>
                  <a:pt x="14408895" y="0"/>
                </a:lnTo>
                <a:lnTo>
                  <a:pt x="14408895" y="8586313"/>
                </a:lnTo>
                <a:lnTo>
                  <a:pt x="0" y="8586313"/>
                </a:lnTo>
                <a:lnTo>
                  <a:pt x="0" y="0"/>
                </a:lnTo>
                <a:close/>
              </a:path>
            </a:pathLst>
          </a:custGeom>
          <a:blipFill>
            <a:blip r:embed="rId2"/>
            <a:stretch>
              <a:fillRect l="-4413" r="-4354" b="-4207"/>
            </a:stretch>
          </a:blipFill>
        </p:spPr>
      </p:sp>
      <p:sp>
        <p:nvSpPr>
          <p:cNvPr id="6" name="AutoShape 6"/>
          <p:cNvSpPr/>
          <p:nvPr/>
        </p:nvSpPr>
        <p:spPr>
          <a:xfrm>
            <a:off x="6599600" y="6103561"/>
            <a:ext cx="1998005" cy="0"/>
          </a:xfrm>
          <a:prstGeom prst="line">
            <a:avLst/>
          </a:prstGeom>
          <a:ln w="19050" cap="flat">
            <a:solidFill>
              <a:srgbClr val="FA3A2F"/>
            </a:solidFill>
            <a:prstDash val="solid"/>
            <a:headEnd type="none" w="sm" len="sm"/>
            <a:tailEnd type="none" w="sm" len="sm"/>
          </a:ln>
        </p:spPr>
      </p:sp>
      <p:sp>
        <p:nvSpPr>
          <p:cNvPr id="7" name="AutoShape 7"/>
          <p:cNvSpPr/>
          <p:nvPr/>
        </p:nvSpPr>
        <p:spPr>
          <a:xfrm flipV="1">
            <a:off x="8076018" y="2890448"/>
            <a:ext cx="6844317" cy="3213113"/>
          </a:xfrm>
          <a:prstGeom prst="line">
            <a:avLst/>
          </a:prstGeom>
          <a:ln w="19050" cap="flat">
            <a:solidFill>
              <a:srgbClr val="FA3A2F"/>
            </a:solidFill>
            <a:prstDash val="solid"/>
            <a:headEnd type="none" w="sm" len="sm"/>
            <a:tailEnd type="none" w="sm" len="sm"/>
          </a:ln>
        </p:spPr>
      </p:sp>
      <p:grpSp>
        <p:nvGrpSpPr>
          <p:cNvPr id="8" name="Group 8"/>
          <p:cNvGrpSpPr/>
          <p:nvPr/>
        </p:nvGrpSpPr>
        <p:grpSpPr>
          <a:xfrm>
            <a:off x="14920335" y="1955125"/>
            <a:ext cx="3275894" cy="1854485"/>
            <a:chOff x="0" y="-78697"/>
            <a:chExt cx="4367858" cy="2472647"/>
          </a:xfrm>
        </p:grpSpPr>
        <p:sp>
          <p:nvSpPr>
            <p:cNvPr id="9" name="TextBox 9"/>
            <p:cNvSpPr txBox="1"/>
            <p:nvPr/>
          </p:nvSpPr>
          <p:spPr>
            <a:xfrm>
              <a:off x="115189" y="57150"/>
              <a:ext cx="4188281" cy="2336800"/>
            </a:xfrm>
            <a:prstGeom prst="rect">
              <a:avLst/>
            </a:prstGeom>
          </p:spPr>
          <p:txBody>
            <a:bodyPr lIns="0" tIns="0" rIns="0" bIns="0" rtlCol="0" anchor="t">
              <a:spAutoFit/>
            </a:bodyPr>
            <a:lstStyle/>
            <a:p>
              <a:pPr algn="l">
                <a:lnSpc>
                  <a:spcPts val="1742"/>
                </a:lnSpc>
              </a:pPr>
              <a:r>
                <a:rPr lang="en-US" sz="1451" spc="-108" err="1">
                  <a:solidFill>
                    <a:srgbClr val="000000"/>
                  </a:solidFill>
                  <a:latin typeface="윤고딕 Semi-Bold" panose="020B0604020202020204" charset="-127"/>
                  <a:ea typeface="윤고딕 Semi-Bold" panose="020B0604020202020204" charset="-127"/>
                </a:rPr>
                <a:t>게시글분류코드</a:t>
              </a:r>
              <a:r>
                <a:rPr lang="en-US" sz="1451" spc="-108">
                  <a:solidFill>
                    <a:srgbClr val="000000"/>
                  </a:solidFill>
                  <a:latin typeface="윤고딕 Semi-Bold" panose="020B0604020202020204" charset="-127"/>
                  <a:ea typeface="윤고딕 Semi-Bold" panose="020B0604020202020204" charset="-127"/>
                </a:rPr>
                <a:t>(CODE_ID)</a:t>
              </a:r>
            </a:p>
            <a:p>
              <a:pPr algn="l">
                <a:lnSpc>
                  <a:spcPts val="1742"/>
                </a:lnSpc>
              </a:pP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자유게시판</a:t>
              </a:r>
              <a:r>
                <a:rPr lang="en-US" sz="1451" spc="-108">
                  <a:solidFill>
                    <a:srgbClr val="000000"/>
                  </a:solidFill>
                  <a:latin typeface="윤고딕" panose="020B0604020202020204" charset="-127"/>
                  <a:ea typeface="윤고딕" panose="020B0604020202020204" charset="-127"/>
                </a:rPr>
                <a:t>(</a:t>
              </a:r>
              <a:r>
                <a:rPr lang="en-US" sz="1451" spc="-108">
                  <a:solidFill>
                    <a:srgbClr val="FA3A2F"/>
                  </a:solidFill>
                  <a:latin typeface="윤고딕" panose="020B0604020202020204" charset="-127"/>
                  <a:ea typeface="윤고딕" panose="020B0604020202020204" charset="-127"/>
                </a:rPr>
                <a:t>F0101</a:t>
              </a:r>
              <a:r>
                <a:rPr lang="en-US" sz="1451" spc="-108">
                  <a:solidFill>
                    <a:srgbClr val="000000"/>
                  </a:solidFill>
                  <a:latin typeface="윤고딕" panose="020B0604020202020204" charset="-127"/>
                  <a:ea typeface="윤고딕" panose="020B0604020202020204" charset="-127"/>
                </a:rPr>
                <a:t>) 과 </a:t>
              </a:r>
              <a:r>
                <a:rPr lang="en-US" sz="1451" spc="-108" err="1">
                  <a:solidFill>
                    <a:srgbClr val="000000"/>
                  </a:solidFill>
                  <a:latin typeface="윤고딕" panose="020B0604020202020204" charset="-127"/>
                  <a:ea typeface="윤고딕" panose="020B0604020202020204" charset="-127"/>
                </a:rPr>
                <a:t>공지사항</a:t>
              </a:r>
              <a:r>
                <a:rPr lang="en-US" sz="1451" spc="-108">
                  <a:solidFill>
                    <a:srgbClr val="000000"/>
                  </a:solidFill>
                  <a:latin typeface="윤고딕" panose="020B0604020202020204" charset="-127"/>
                  <a:ea typeface="윤고딕" panose="020B0604020202020204" charset="-127"/>
                </a:rPr>
                <a:t>(</a:t>
              </a:r>
              <a:r>
                <a:rPr lang="en-US" sz="1451" spc="-108">
                  <a:solidFill>
                    <a:srgbClr val="FA3A2F"/>
                  </a:solidFill>
                  <a:latin typeface="윤고딕" panose="020B0604020202020204" charset="-127"/>
                  <a:ea typeface="윤고딕" panose="020B0604020202020204" charset="-127"/>
                </a:rPr>
                <a:t>F0102</a:t>
              </a:r>
              <a:r>
                <a:rPr lang="en-US" sz="1451" spc="-108">
                  <a:solidFill>
                    <a:srgbClr val="000000"/>
                  </a:solidFill>
                  <a:latin typeface="윤고딕" panose="020B0604020202020204" charset="-127"/>
                  <a:ea typeface="윤고딕" panose="020B0604020202020204" charset="-127"/>
                </a:rPr>
                <a:t>)</a:t>
              </a:r>
            </a:p>
            <a:p>
              <a:pPr algn="l">
                <a:lnSpc>
                  <a:spcPts val="1742"/>
                </a:lnSpc>
              </a:pPr>
              <a:r>
                <a:rPr lang="en-US" sz="1451" spc="-108" err="1">
                  <a:solidFill>
                    <a:srgbClr val="000000"/>
                  </a:solidFill>
                  <a:latin typeface="윤고딕" panose="020B0604020202020204" charset="-127"/>
                  <a:ea typeface="윤고딕" panose="020B0604020202020204" charset="-127"/>
                </a:rPr>
                <a:t>공유게시판</a:t>
              </a:r>
              <a:r>
                <a:rPr lang="en-US" sz="1451" spc="-108">
                  <a:solidFill>
                    <a:srgbClr val="000000"/>
                  </a:solidFill>
                  <a:latin typeface="윤고딕" panose="020B0604020202020204" charset="-127"/>
                  <a:ea typeface="윤고딕" panose="020B0604020202020204" charset="-127"/>
                </a:rPr>
                <a:t>(</a:t>
              </a:r>
              <a:r>
                <a:rPr lang="en-US" sz="1451" spc="-108">
                  <a:solidFill>
                    <a:srgbClr val="FA3A2F"/>
                  </a:solidFill>
                  <a:latin typeface="윤고딕" panose="020B0604020202020204" charset="-127"/>
                  <a:ea typeface="윤고딕" panose="020B0604020202020204" charset="-127"/>
                </a:rPr>
                <a:t>F0103</a:t>
              </a:r>
              <a:r>
                <a:rPr lang="en-US" sz="1451" spc="-108">
                  <a:solidFill>
                    <a:srgbClr val="000000"/>
                  </a:solidFill>
                  <a:latin typeface="윤고딕" panose="020B0604020202020204" charset="-127"/>
                  <a:ea typeface="윤고딕" panose="020B0604020202020204" charset="-127"/>
                </a:rPr>
                <a:t>)</a:t>
              </a:r>
              <a:r>
                <a:rPr lang="en-US" sz="1451" spc="-108" err="1">
                  <a:solidFill>
                    <a:srgbClr val="000000"/>
                  </a:solidFill>
                  <a:latin typeface="윤고딕" panose="020B0604020202020204" charset="-127"/>
                  <a:ea typeface="윤고딕" panose="020B0604020202020204" charset="-127"/>
                </a:rPr>
                <a:t>으로</a:t>
              </a:r>
              <a:r>
                <a:rPr lang="en-US" sz="1451" spc="-108">
                  <a:solidFill>
                    <a:srgbClr val="000000"/>
                  </a:solidFill>
                  <a:latin typeface="윤고딕" panose="020B0604020202020204" charset="-127"/>
                  <a:ea typeface="윤고딕" panose="020B0604020202020204" charset="-127"/>
                </a:rPr>
                <a:t> </a:t>
              </a:r>
            </a:p>
            <a:p>
              <a:pPr algn="l">
                <a:lnSpc>
                  <a:spcPts val="1742"/>
                </a:lnSpc>
              </a:pPr>
              <a:r>
                <a:rPr lang="en-US" sz="1451" spc="-108" err="1">
                  <a:solidFill>
                    <a:srgbClr val="000000"/>
                  </a:solidFill>
                  <a:latin typeface="윤고딕" panose="020B0604020202020204" charset="-127"/>
                  <a:ea typeface="윤고딕" panose="020B0604020202020204" charset="-127"/>
                </a:rPr>
                <a:t>구분</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하기위한</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컬럼</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일반</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회원인</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경우</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게시글</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작성시</a:t>
              </a:r>
              <a:r>
                <a:rPr lang="en-US" sz="1451" spc="-108">
                  <a:solidFill>
                    <a:srgbClr val="000000"/>
                  </a:solidFill>
                  <a:latin typeface="윤고딕" panose="020B0604020202020204" charset="-127"/>
                  <a:ea typeface="윤고딕" panose="020B0604020202020204" charset="-127"/>
                </a:rPr>
                <a:t> </a:t>
              </a:r>
              <a:r>
                <a:rPr lang="en-US" sz="1451" u="sng" spc="-108" err="1">
                  <a:solidFill>
                    <a:srgbClr val="000000"/>
                  </a:solidFill>
                  <a:latin typeface="윤고딕" panose="020B0604020202020204" charset="-127"/>
                  <a:ea typeface="윤고딕" panose="020B0604020202020204" charset="-127"/>
                </a:rPr>
                <a:t>자유</a:t>
              </a:r>
              <a:r>
                <a:rPr lang="en-US" sz="1451" u="sng" spc="-108">
                  <a:solidFill>
                    <a:srgbClr val="000000"/>
                  </a:solidFill>
                  <a:latin typeface="윤고딕" panose="020B0604020202020204" charset="-127"/>
                  <a:ea typeface="윤고딕" panose="020B0604020202020204" charset="-127"/>
                </a:rPr>
                <a:t>/</a:t>
              </a:r>
              <a:r>
                <a:rPr lang="en-US" sz="1451" u="sng" spc="-108" err="1">
                  <a:solidFill>
                    <a:srgbClr val="000000"/>
                  </a:solidFill>
                  <a:latin typeface="윤고딕" panose="020B0604020202020204" charset="-127"/>
                  <a:ea typeface="윤고딕" panose="020B0604020202020204" charset="-127"/>
                </a:rPr>
                <a:t>공유</a:t>
              </a:r>
              <a:r>
                <a:rPr lang="en-US" sz="1451" u="sng" spc="-108">
                  <a:solidFill>
                    <a:srgbClr val="000000"/>
                  </a:solidFill>
                  <a:latin typeface="윤고딕" panose="020B0604020202020204" charset="-127"/>
                  <a:ea typeface="윤고딕" panose="020B0604020202020204" charset="-127"/>
                </a:rPr>
                <a:t> </a:t>
              </a:r>
              <a:r>
                <a:rPr lang="en-US" sz="1451" u="sng" spc="-108" err="1">
                  <a:solidFill>
                    <a:srgbClr val="000000"/>
                  </a:solidFill>
                  <a:latin typeface="윤고딕" panose="020B0604020202020204" charset="-127"/>
                  <a:ea typeface="윤고딕" panose="020B0604020202020204" charset="-127"/>
                </a:rPr>
                <a:t>게시판중</a:t>
              </a:r>
              <a:r>
                <a:rPr lang="en-US" sz="1451" u="sng" spc="-108">
                  <a:solidFill>
                    <a:srgbClr val="000000"/>
                  </a:solidFill>
                  <a:latin typeface="윤고딕" panose="020B0604020202020204" charset="-127"/>
                  <a:ea typeface="윤고딕" panose="020B0604020202020204" charset="-127"/>
                </a:rPr>
                <a:t> </a:t>
              </a:r>
              <a:r>
                <a:rPr lang="en-US" sz="1451" u="sng" spc="-108" err="1">
                  <a:solidFill>
                    <a:srgbClr val="000000"/>
                  </a:solidFill>
                  <a:latin typeface="윤고딕" panose="020B0604020202020204" charset="-127"/>
                  <a:ea typeface="윤고딕" panose="020B0604020202020204" charset="-127"/>
                </a:rPr>
                <a:t>선택</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가능</a:t>
              </a: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공지사항은</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관리자만</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선택가능</a:t>
              </a:r>
              <a:endParaRPr lang="en-US" sz="1451" spc="-108">
                <a:solidFill>
                  <a:srgbClr val="000000"/>
                </a:solidFill>
                <a:latin typeface="윤고딕" panose="020B0604020202020204" charset="-127"/>
                <a:ea typeface="윤고딕" panose="020B0604020202020204" charset="-127"/>
              </a:endParaRPr>
            </a:p>
            <a:p>
              <a:pPr algn="ctr">
                <a:lnSpc>
                  <a:spcPts val="1742"/>
                </a:lnSpc>
                <a:spcBef>
                  <a:spcPct val="0"/>
                </a:spcBef>
              </a:pPr>
              <a:endParaRPr lang="en-US" sz="1451" spc="-108">
                <a:solidFill>
                  <a:srgbClr val="000000"/>
                </a:solidFill>
                <a:latin typeface="윤고딕" panose="020B0604020202020204" charset="-127"/>
                <a:ea typeface="윤고딕" panose="020B0604020202020204" charset="-127"/>
              </a:endParaRPr>
            </a:p>
          </p:txBody>
        </p:sp>
        <p:grpSp>
          <p:nvGrpSpPr>
            <p:cNvPr id="10" name="Group 10"/>
            <p:cNvGrpSpPr/>
            <p:nvPr/>
          </p:nvGrpSpPr>
          <p:grpSpPr>
            <a:xfrm>
              <a:off x="0" y="-78697"/>
              <a:ext cx="4367858" cy="2415497"/>
              <a:chOff x="0" y="-15545"/>
              <a:chExt cx="862787" cy="477135"/>
            </a:xfrm>
          </p:grpSpPr>
          <p:sp>
            <p:nvSpPr>
              <p:cNvPr id="11" name="Freeform 11"/>
              <p:cNvSpPr/>
              <p:nvPr/>
            </p:nvSpPr>
            <p:spPr>
              <a:xfrm>
                <a:off x="0" y="-15545"/>
                <a:ext cx="862787" cy="461590"/>
              </a:xfrm>
              <a:custGeom>
                <a:avLst/>
                <a:gdLst/>
                <a:ahLst/>
                <a:cxnLst/>
                <a:rect l="l" t="t" r="r" b="b"/>
                <a:pathLst>
                  <a:path w="862787" h="461590">
                    <a:moveTo>
                      <a:pt x="0" y="0"/>
                    </a:moveTo>
                    <a:lnTo>
                      <a:pt x="862787" y="0"/>
                    </a:lnTo>
                    <a:lnTo>
                      <a:pt x="862787" y="461590"/>
                    </a:lnTo>
                    <a:lnTo>
                      <a:pt x="0" y="461590"/>
                    </a:lnTo>
                    <a:close/>
                  </a:path>
                </a:pathLst>
              </a:custGeom>
              <a:solidFill>
                <a:srgbClr val="000000">
                  <a:alpha val="0"/>
                </a:srgbClr>
              </a:solidFill>
              <a:ln w="19050" cap="sq">
                <a:solidFill>
                  <a:srgbClr val="FA3A2F"/>
                </a:solidFill>
                <a:prstDash val="solid"/>
                <a:miter/>
              </a:ln>
            </p:spPr>
            <p:txBody>
              <a:bodyPr/>
              <a:lstStyle/>
              <a:p>
                <a:endParaRPr lang="ko-KR" altLang="en-US"/>
              </a:p>
            </p:txBody>
          </p:sp>
          <p:sp>
            <p:nvSpPr>
              <p:cNvPr id="12" name="TextBox 12"/>
              <p:cNvSpPr txBox="1"/>
              <p:nvPr/>
            </p:nvSpPr>
            <p:spPr>
              <a:xfrm>
                <a:off x="0" y="0"/>
                <a:ext cx="862787" cy="461590"/>
              </a:xfrm>
              <a:prstGeom prst="rect">
                <a:avLst/>
              </a:prstGeom>
            </p:spPr>
            <p:txBody>
              <a:bodyPr lIns="50800" tIns="50800" rIns="50800" bIns="50800" rtlCol="0" anchor="ctr"/>
              <a:lstStyle/>
              <a:p>
                <a:pPr algn="ctr">
                  <a:lnSpc>
                    <a:spcPts val="1742"/>
                  </a:lnSpc>
                </a:pPr>
                <a:endParaRPr>
                  <a:latin typeface="윤고딕" panose="020B0604020202020204" charset="-127"/>
                  <a:ea typeface="윤고딕" panose="020B0604020202020204" charset="-127"/>
                </a:endParaRPr>
              </a:p>
            </p:txBody>
          </p:sp>
        </p:grpSp>
      </p:grpSp>
      <p:grpSp>
        <p:nvGrpSpPr>
          <p:cNvPr id="13" name="Group 13"/>
          <p:cNvGrpSpPr/>
          <p:nvPr/>
        </p:nvGrpSpPr>
        <p:grpSpPr>
          <a:xfrm>
            <a:off x="15079448" y="5143500"/>
            <a:ext cx="3208552" cy="1400103"/>
            <a:chOff x="0" y="0"/>
            <a:chExt cx="4278070" cy="1866803"/>
          </a:xfrm>
        </p:grpSpPr>
        <p:grpSp>
          <p:nvGrpSpPr>
            <p:cNvPr id="14" name="Group 14"/>
            <p:cNvGrpSpPr/>
            <p:nvPr/>
          </p:nvGrpSpPr>
          <p:grpSpPr>
            <a:xfrm>
              <a:off x="0" y="0"/>
              <a:ext cx="3814873" cy="1866803"/>
              <a:chOff x="0" y="0"/>
              <a:chExt cx="753555" cy="368751"/>
            </a:xfrm>
          </p:grpSpPr>
          <p:sp>
            <p:nvSpPr>
              <p:cNvPr id="15" name="Freeform 15"/>
              <p:cNvSpPr/>
              <p:nvPr/>
            </p:nvSpPr>
            <p:spPr>
              <a:xfrm>
                <a:off x="0" y="0"/>
                <a:ext cx="753555" cy="368751"/>
              </a:xfrm>
              <a:custGeom>
                <a:avLst/>
                <a:gdLst/>
                <a:ahLst/>
                <a:cxnLst/>
                <a:rect l="l" t="t" r="r" b="b"/>
                <a:pathLst>
                  <a:path w="753555" h="368751">
                    <a:moveTo>
                      <a:pt x="0" y="0"/>
                    </a:moveTo>
                    <a:lnTo>
                      <a:pt x="753555" y="0"/>
                    </a:lnTo>
                    <a:lnTo>
                      <a:pt x="753555" y="368751"/>
                    </a:lnTo>
                    <a:lnTo>
                      <a:pt x="0" y="368751"/>
                    </a:lnTo>
                    <a:close/>
                  </a:path>
                </a:pathLst>
              </a:custGeom>
              <a:solidFill>
                <a:srgbClr val="000000">
                  <a:alpha val="0"/>
                </a:srgbClr>
              </a:solidFill>
              <a:ln w="19050" cap="sq">
                <a:solidFill>
                  <a:srgbClr val="FA3A2F"/>
                </a:solidFill>
                <a:prstDash val="solid"/>
                <a:miter/>
              </a:ln>
            </p:spPr>
          </p:sp>
          <p:sp>
            <p:nvSpPr>
              <p:cNvPr id="16" name="TextBox 16"/>
              <p:cNvSpPr txBox="1"/>
              <p:nvPr/>
            </p:nvSpPr>
            <p:spPr>
              <a:xfrm>
                <a:off x="0" y="0"/>
                <a:ext cx="753555" cy="368751"/>
              </a:xfrm>
              <a:prstGeom prst="rect">
                <a:avLst/>
              </a:prstGeom>
            </p:spPr>
            <p:txBody>
              <a:bodyPr lIns="50800" tIns="50800" rIns="50800" bIns="50800" rtlCol="0" anchor="ctr"/>
              <a:lstStyle/>
              <a:p>
                <a:pPr algn="ctr">
                  <a:lnSpc>
                    <a:spcPts val="1742"/>
                  </a:lnSpc>
                </a:pPr>
                <a:endParaRPr>
                  <a:latin typeface="윤고딕" panose="020B0604020202020204" charset="-127"/>
                  <a:ea typeface="윤고딕" panose="020B0604020202020204" charset="-127"/>
                </a:endParaRPr>
              </a:p>
            </p:txBody>
          </p:sp>
        </p:grpSp>
        <p:sp>
          <p:nvSpPr>
            <p:cNvPr id="17" name="TextBox 17"/>
            <p:cNvSpPr txBox="1"/>
            <p:nvPr/>
          </p:nvSpPr>
          <p:spPr>
            <a:xfrm>
              <a:off x="89789" y="114203"/>
              <a:ext cx="4188281" cy="1752600"/>
            </a:xfrm>
            <a:prstGeom prst="rect">
              <a:avLst/>
            </a:prstGeom>
          </p:spPr>
          <p:txBody>
            <a:bodyPr lIns="0" tIns="0" rIns="0" bIns="0" rtlCol="0" anchor="t">
              <a:spAutoFit/>
            </a:bodyPr>
            <a:lstStyle/>
            <a:p>
              <a:pPr algn="l">
                <a:lnSpc>
                  <a:spcPts val="1742"/>
                </a:lnSpc>
              </a:pPr>
              <a:r>
                <a:rPr lang="en-US" sz="1451" spc="-108" err="1">
                  <a:solidFill>
                    <a:srgbClr val="000000"/>
                  </a:solidFill>
                  <a:latin typeface="윤고딕 Semi-Bold" panose="020B0604020202020204" charset="-127"/>
                  <a:ea typeface="윤고딕 Semi-Bold" panose="020B0604020202020204" charset="-127"/>
                </a:rPr>
                <a:t>회원구분코드</a:t>
              </a:r>
              <a:r>
                <a:rPr lang="en-US" sz="1451" spc="-108">
                  <a:solidFill>
                    <a:srgbClr val="000000"/>
                  </a:solidFill>
                  <a:latin typeface="윤고딕 Semi-Bold" panose="020B0604020202020204" charset="-127"/>
                  <a:ea typeface="윤고딕 Semi-Bold" panose="020B0604020202020204" charset="-127"/>
                </a:rPr>
                <a:t>(CODE_ID)</a:t>
              </a:r>
            </a:p>
            <a:p>
              <a:pPr algn="l">
                <a:lnSpc>
                  <a:spcPts val="1742"/>
                </a:lnSpc>
              </a:pP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spc="-108" err="1">
                  <a:solidFill>
                    <a:srgbClr val="000000"/>
                  </a:solidFill>
                  <a:latin typeface="윤고딕" panose="020B0604020202020204" charset="-127"/>
                  <a:ea typeface="윤고딕" panose="020B0604020202020204" charset="-127"/>
                </a:rPr>
                <a:t>일반회원</a:t>
              </a:r>
              <a:r>
                <a:rPr lang="en-US" sz="1451" spc="-108">
                  <a:solidFill>
                    <a:srgbClr val="000000"/>
                  </a:solidFill>
                  <a:latin typeface="윤고딕" panose="020B0604020202020204" charset="-127"/>
                  <a:ea typeface="윤고딕" panose="020B0604020202020204" charset="-127"/>
                </a:rPr>
                <a:t>(</a:t>
              </a:r>
              <a:r>
                <a:rPr lang="en-US" sz="1451" spc="-108">
                  <a:solidFill>
                    <a:srgbClr val="FA3A2F"/>
                  </a:solidFill>
                  <a:latin typeface="윤고딕" panose="020B0604020202020204" charset="-127"/>
                  <a:ea typeface="윤고딕" panose="020B0604020202020204" charset="-127"/>
                </a:rPr>
                <a:t>M0101</a:t>
              </a:r>
              <a:r>
                <a:rPr lang="en-US" sz="1451" spc="-108">
                  <a:solidFill>
                    <a:srgbClr val="000000"/>
                  </a:solidFill>
                  <a:latin typeface="윤고딕" panose="020B0604020202020204" charset="-127"/>
                  <a:ea typeface="윤고딕" panose="020B0604020202020204" charset="-127"/>
                </a:rPr>
                <a:t>) 과 </a:t>
              </a:r>
              <a:r>
                <a:rPr lang="en-US" sz="1451" spc="-108" err="1">
                  <a:solidFill>
                    <a:srgbClr val="000000"/>
                  </a:solidFill>
                  <a:latin typeface="윤고딕" panose="020B0604020202020204" charset="-127"/>
                  <a:ea typeface="윤고딕" panose="020B0604020202020204" charset="-127"/>
                </a:rPr>
                <a:t>관리자</a:t>
              </a:r>
              <a:r>
                <a:rPr lang="en-US" sz="1451" spc="-108">
                  <a:solidFill>
                    <a:srgbClr val="000000"/>
                  </a:solidFill>
                  <a:latin typeface="윤고딕" panose="020B0604020202020204" charset="-127"/>
                  <a:ea typeface="윤고딕" panose="020B0604020202020204" charset="-127"/>
                </a:rPr>
                <a:t>(</a:t>
              </a:r>
              <a:r>
                <a:rPr lang="en-US" sz="1451" spc="-108">
                  <a:solidFill>
                    <a:srgbClr val="FA3A2F"/>
                  </a:solidFill>
                  <a:latin typeface="윤고딕" panose="020B0604020202020204" charset="-127"/>
                  <a:ea typeface="윤고딕" panose="020B0604020202020204" charset="-127"/>
                </a:rPr>
                <a:t>M0102</a:t>
              </a:r>
              <a:r>
                <a:rPr lang="en-US" sz="1451" spc="-108">
                  <a:solidFill>
                    <a:srgbClr val="000000"/>
                  </a:solidFill>
                  <a:latin typeface="윤고딕" panose="020B0604020202020204" charset="-127"/>
                  <a:ea typeface="윤고딕" panose="020B0604020202020204" charset="-127"/>
                </a:rPr>
                <a:t>) </a:t>
              </a:r>
            </a:p>
            <a:p>
              <a:pPr algn="l">
                <a:lnSpc>
                  <a:spcPts val="1742"/>
                </a:lnSpc>
              </a:pPr>
              <a:r>
                <a:rPr lang="en-US" sz="1451" spc="-108" err="1">
                  <a:solidFill>
                    <a:srgbClr val="000000"/>
                  </a:solidFill>
                  <a:latin typeface="윤고딕" panose="020B0604020202020204" charset="-127"/>
                  <a:ea typeface="윤고딕" panose="020B0604020202020204" charset="-127"/>
                </a:rPr>
                <a:t>구분</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하기위한</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컬럼</a:t>
              </a:r>
              <a:r>
                <a:rPr lang="en-US" sz="1451" spc="-108">
                  <a:solidFill>
                    <a:srgbClr val="000000"/>
                  </a:solidFill>
                  <a:latin typeface="윤고딕" panose="020B0604020202020204" charset="-127"/>
                  <a:ea typeface="윤고딕" panose="020B0604020202020204" charset="-127"/>
                </a:rPr>
                <a:t> </a:t>
              </a:r>
              <a:r>
                <a:rPr lang="en-US" sz="1451" spc="-108" err="1">
                  <a:solidFill>
                    <a:srgbClr val="000000"/>
                  </a:solidFill>
                  <a:latin typeface="윤고딕" panose="020B0604020202020204" charset="-127"/>
                  <a:ea typeface="윤고딕" panose="020B0604020202020204" charset="-127"/>
                </a:rPr>
                <a:t>회원가입시</a:t>
              </a:r>
              <a:endParaRPr lang="en-US" sz="1451" spc="-108">
                <a:solidFill>
                  <a:srgbClr val="000000"/>
                </a:solidFill>
                <a:latin typeface="윤고딕" panose="020B0604020202020204" charset="-127"/>
                <a:ea typeface="윤고딕" panose="020B0604020202020204" charset="-127"/>
              </a:endParaRPr>
            </a:p>
            <a:p>
              <a:pPr algn="l">
                <a:lnSpc>
                  <a:spcPts val="1742"/>
                </a:lnSpc>
              </a:pPr>
              <a:r>
                <a:rPr lang="en-US" sz="1451" u="sng" spc="-108" err="1">
                  <a:solidFill>
                    <a:srgbClr val="000000"/>
                  </a:solidFill>
                  <a:latin typeface="윤고딕" panose="020B0604020202020204" charset="-127"/>
                  <a:ea typeface="윤고딕" panose="020B0604020202020204" charset="-127"/>
                </a:rPr>
                <a:t>기본적으로</a:t>
              </a:r>
              <a:r>
                <a:rPr lang="en-US" sz="1451" u="sng" spc="-108">
                  <a:solidFill>
                    <a:srgbClr val="000000"/>
                  </a:solidFill>
                  <a:latin typeface="윤고딕" panose="020B0604020202020204" charset="-127"/>
                  <a:ea typeface="윤고딕" panose="020B0604020202020204" charset="-127"/>
                </a:rPr>
                <a:t> M0101 </a:t>
              </a:r>
              <a:r>
                <a:rPr lang="en-US" sz="1451" spc="-108" err="1">
                  <a:solidFill>
                    <a:srgbClr val="000000"/>
                  </a:solidFill>
                  <a:latin typeface="윤고딕" panose="020B0604020202020204" charset="-127"/>
                  <a:ea typeface="윤고딕" panose="020B0604020202020204" charset="-127"/>
                </a:rPr>
                <a:t>부여</a:t>
              </a:r>
              <a:endParaRPr lang="en-US" sz="1451" spc="-108">
                <a:solidFill>
                  <a:srgbClr val="000000"/>
                </a:solidFill>
                <a:latin typeface="윤고딕" panose="020B0604020202020204" charset="-127"/>
                <a:ea typeface="윤고딕" panose="020B0604020202020204" charset="-127"/>
              </a:endParaRPr>
            </a:p>
            <a:p>
              <a:pPr algn="ctr">
                <a:lnSpc>
                  <a:spcPts val="1742"/>
                </a:lnSpc>
                <a:spcBef>
                  <a:spcPct val="0"/>
                </a:spcBef>
              </a:pPr>
              <a:endParaRPr lang="en-US" sz="1451" spc="-108">
                <a:solidFill>
                  <a:srgbClr val="000000"/>
                </a:solidFill>
                <a:latin typeface="윤고딕" panose="020B0604020202020204" charset="-127"/>
                <a:ea typeface="윤고딕" panose="020B0604020202020204" charset="-127"/>
              </a:endParaRPr>
            </a:p>
          </p:txBody>
        </p:sp>
      </p:grpSp>
      <p:sp>
        <p:nvSpPr>
          <p:cNvPr id="18" name="AutoShape 18"/>
          <p:cNvSpPr/>
          <p:nvPr/>
        </p:nvSpPr>
        <p:spPr>
          <a:xfrm>
            <a:off x="1321920" y="8004457"/>
            <a:ext cx="1893150" cy="0"/>
          </a:xfrm>
          <a:prstGeom prst="line">
            <a:avLst/>
          </a:prstGeom>
          <a:ln w="19050" cap="flat">
            <a:solidFill>
              <a:srgbClr val="FA3A2F"/>
            </a:solidFill>
            <a:prstDash val="solid"/>
            <a:headEnd type="none" w="sm" len="sm"/>
            <a:tailEnd type="none" w="sm" len="sm"/>
          </a:ln>
        </p:spPr>
      </p:sp>
      <p:sp>
        <p:nvSpPr>
          <p:cNvPr id="19" name="AutoShape 19"/>
          <p:cNvSpPr/>
          <p:nvPr/>
        </p:nvSpPr>
        <p:spPr>
          <a:xfrm flipV="1">
            <a:off x="2777483" y="5843551"/>
            <a:ext cx="12301965" cy="2160905"/>
          </a:xfrm>
          <a:prstGeom prst="line">
            <a:avLst/>
          </a:prstGeom>
          <a:ln w="19050" cap="flat">
            <a:solidFill>
              <a:srgbClr val="FA3A2F"/>
            </a:solidFill>
            <a:prstDash val="solid"/>
            <a:headEnd type="none" w="sm" len="sm"/>
            <a:tailEnd type="none" w="sm" len="sm"/>
          </a:ln>
        </p:spPr>
      </p:sp>
      <p:sp>
        <p:nvSpPr>
          <p:cNvPr id="20" name="TextBox 20"/>
          <p:cNvSpPr txBox="1"/>
          <p:nvPr/>
        </p:nvSpPr>
        <p:spPr>
          <a:xfrm>
            <a:off x="546520" y="68999"/>
            <a:ext cx="14807621" cy="1480820"/>
          </a:xfrm>
          <a:prstGeom prst="rect">
            <a:avLst/>
          </a:prstGeom>
        </p:spPr>
        <p:txBody>
          <a:bodyPr lIns="0" tIns="0" rIns="0" bIns="0" rtlCol="0" anchor="t">
            <a:spAutoFit/>
          </a:bodyPr>
          <a:lstStyle/>
          <a:p>
            <a:pPr algn="l">
              <a:lnSpc>
                <a:spcPts val="5880"/>
              </a:lnSpc>
            </a:pPr>
            <a:r>
              <a:rPr lang="en-US" sz="4200">
                <a:solidFill>
                  <a:srgbClr val="FFFFFF"/>
                </a:solidFill>
                <a:latin typeface="윤고딕 Semi-Bold"/>
                <a:ea typeface="윤고딕 Semi-Bold"/>
              </a:rPr>
              <a:t>4.3 데이터베이스 구조 (3/3) - 게시글 관리 ERD</a:t>
            </a:r>
          </a:p>
          <a:p>
            <a:pPr marL="0" lvl="0" indent="0" algn="l">
              <a:lnSpc>
                <a:spcPts val="5880"/>
              </a:lnSpc>
              <a:spcBef>
                <a:spcPct val="0"/>
              </a:spcBef>
            </a:pPr>
            <a:endParaRPr lang="en-US" sz="4200">
              <a:solidFill>
                <a:srgbClr val="FFFFFF"/>
              </a:solidFill>
              <a:latin typeface="윤고딕 Semi-Bold"/>
              <a:ea typeface="윤고딕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4610" y="1283280"/>
            <a:ext cx="14525831" cy="8728354"/>
          </a:xfrm>
          <a:custGeom>
            <a:avLst/>
            <a:gdLst/>
            <a:ahLst/>
            <a:cxnLst/>
            <a:rect l="l" t="t" r="r" b="b"/>
            <a:pathLst>
              <a:path w="14525831" h="8728354">
                <a:moveTo>
                  <a:pt x="0" y="0"/>
                </a:moveTo>
                <a:lnTo>
                  <a:pt x="14525831" y="0"/>
                </a:lnTo>
                <a:lnTo>
                  <a:pt x="14525831" y="8728354"/>
                </a:lnTo>
                <a:lnTo>
                  <a:pt x="0" y="8728354"/>
                </a:lnTo>
                <a:lnTo>
                  <a:pt x="0" y="0"/>
                </a:lnTo>
                <a:close/>
              </a:path>
            </a:pathLst>
          </a:custGeom>
          <a:blipFill>
            <a:blip r:embed="rId2"/>
            <a:stretch>
              <a:fillRect t="-704"/>
            </a:stretch>
          </a:blipFill>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6" name="Group 6"/>
          <p:cNvGrpSpPr/>
          <p:nvPr/>
        </p:nvGrpSpPr>
        <p:grpSpPr>
          <a:xfrm>
            <a:off x="17513618" y="5023485"/>
            <a:ext cx="128588" cy="124777"/>
            <a:chOff x="0" y="0"/>
            <a:chExt cx="171450" cy="166370"/>
          </a:xfrm>
        </p:grpSpPr>
        <p:sp>
          <p:nvSpPr>
            <p:cNvPr id="7" name="Freeform 7"/>
            <p:cNvSpPr/>
            <p:nvPr/>
          </p:nvSpPr>
          <p:spPr>
            <a:xfrm>
              <a:off x="44450" y="43180"/>
              <a:ext cx="76200" cy="77470"/>
            </a:xfrm>
            <a:custGeom>
              <a:avLst/>
              <a:gdLst/>
              <a:ahLst/>
              <a:cxnLst/>
              <a:rect l="l" t="t" r="r" b="b"/>
              <a:pathLst>
                <a:path w="76200" h="77470">
                  <a:moveTo>
                    <a:pt x="76200" y="26670"/>
                  </a:moveTo>
                  <a:cubicBezTo>
                    <a:pt x="43180" y="77470"/>
                    <a:pt x="13970" y="68580"/>
                    <a:pt x="6350" y="57150"/>
                  </a:cubicBezTo>
                  <a:cubicBezTo>
                    <a:pt x="0" y="46990"/>
                    <a:pt x="6350" y="15240"/>
                    <a:pt x="16510" y="7620"/>
                  </a:cubicBezTo>
                  <a:cubicBezTo>
                    <a:pt x="25400" y="0"/>
                    <a:pt x="66040" y="11430"/>
                    <a:pt x="66040" y="11430"/>
                  </a:cubicBezTo>
                </a:path>
              </a:pathLst>
            </a:custGeom>
            <a:solidFill>
              <a:srgbClr val="E7191F"/>
            </a:solidFill>
            <a:ln cap="sq">
              <a:noFill/>
              <a:prstDash val="solid"/>
              <a:miter/>
            </a:ln>
          </p:spPr>
        </p:sp>
      </p:grpSp>
      <p:grpSp>
        <p:nvGrpSpPr>
          <p:cNvPr id="8" name="Group 8"/>
          <p:cNvGrpSpPr/>
          <p:nvPr/>
        </p:nvGrpSpPr>
        <p:grpSpPr>
          <a:xfrm>
            <a:off x="11784330" y="2673667"/>
            <a:ext cx="1213485" cy="129540"/>
            <a:chOff x="0" y="0"/>
            <a:chExt cx="1617980" cy="172720"/>
          </a:xfrm>
        </p:grpSpPr>
        <p:sp>
          <p:nvSpPr>
            <p:cNvPr id="9" name="Freeform 9"/>
            <p:cNvSpPr/>
            <p:nvPr/>
          </p:nvSpPr>
          <p:spPr>
            <a:xfrm>
              <a:off x="48260" y="50800"/>
              <a:ext cx="1518920" cy="100330"/>
            </a:xfrm>
            <a:custGeom>
              <a:avLst/>
              <a:gdLst/>
              <a:ahLst/>
              <a:cxnLst/>
              <a:rect l="l" t="t" r="r" b="b"/>
              <a:pathLst>
                <a:path w="1518920" h="100330">
                  <a:moveTo>
                    <a:pt x="34290" y="3810"/>
                  </a:moveTo>
                  <a:cubicBezTo>
                    <a:pt x="1499870" y="5080"/>
                    <a:pt x="1506220" y="7620"/>
                    <a:pt x="1511300" y="15240"/>
                  </a:cubicBezTo>
                  <a:cubicBezTo>
                    <a:pt x="1516380" y="24130"/>
                    <a:pt x="1518920" y="39370"/>
                    <a:pt x="1515110" y="48260"/>
                  </a:cubicBezTo>
                  <a:cubicBezTo>
                    <a:pt x="1511300" y="57150"/>
                    <a:pt x="1498600" y="67310"/>
                    <a:pt x="1489710" y="69850"/>
                  </a:cubicBezTo>
                  <a:cubicBezTo>
                    <a:pt x="1480820" y="72390"/>
                    <a:pt x="1465580" y="67310"/>
                    <a:pt x="1457960" y="60960"/>
                  </a:cubicBezTo>
                  <a:cubicBezTo>
                    <a:pt x="1450340" y="54610"/>
                    <a:pt x="1445260" y="39370"/>
                    <a:pt x="1447800" y="30480"/>
                  </a:cubicBezTo>
                  <a:cubicBezTo>
                    <a:pt x="1449070" y="20320"/>
                    <a:pt x="1457960" y="7620"/>
                    <a:pt x="1466850" y="3810"/>
                  </a:cubicBezTo>
                  <a:cubicBezTo>
                    <a:pt x="1475740" y="0"/>
                    <a:pt x="1492250" y="0"/>
                    <a:pt x="1499870" y="5080"/>
                  </a:cubicBezTo>
                  <a:cubicBezTo>
                    <a:pt x="1508760" y="10160"/>
                    <a:pt x="1516380" y="24130"/>
                    <a:pt x="1517650" y="34290"/>
                  </a:cubicBezTo>
                  <a:cubicBezTo>
                    <a:pt x="1518920" y="40640"/>
                    <a:pt x="1516380" y="49530"/>
                    <a:pt x="1511300" y="55880"/>
                  </a:cubicBezTo>
                  <a:cubicBezTo>
                    <a:pt x="1504950" y="62230"/>
                    <a:pt x="1499870" y="66040"/>
                    <a:pt x="1482090" y="71120"/>
                  </a:cubicBezTo>
                  <a:cubicBezTo>
                    <a:pt x="1362710" y="100330"/>
                    <a:pt x="147320" y="95250"/>
                    <a:pt x="34290" y="67310"/>
                  </a:cubicBezTo>
                  <a:cubicBezTo>
                    <a:pt x="17780" y="63500"/>
                    <a:pt x="12700" y="59690"/>
                    <a:pt x="7620" y="53340"/>
                  </a:cubicBezTo>
                  <a:cubicBezTo>
                    <a:pt x="2540" y="48260"/>
                    <a:pt x="0" y="39370"/>
                    <a:pt x="2540" y="31750"/>
                  </a:cubicBezTo>
                  <a:cubicBezTo>
                    <a:pt x="5080" y="21590"/>
                    <a:pt x="34290" y="3810"/>
                    <a:pt x="34290" y="3810"/>
                  </a:cubicBezTo>
                </a:path>
              </a:pathLst>
            </a:custGeom>
            <a:solidFill>
              <a:srgbClr val="E7191F"/>
            </a:solidFill>
            <a:ln cap="sq">
              <a:noFill/>
              <a:prstDash val="solid"/>
              <a:miter/>
            </a:ln>
          </p:spPr>
        </p:sp>
      </p:grpSp>
      <p:grpSp>
        <p:nvGrpSpPr>
          <p:cNvPr id="10" name="Group 10"/>
          <p:cNvGrpSpPr/>
          <p:nvPr/>
        </p:nvGrpSpPr>
        <p:grpSpPr>
          <a:xfrm>
            <a:off x="12901612" y="3239452"/>
            <a:ext cx="1150620" cy="131445"/>
            <a:chOff x="0" y="0"/>
            <a:chExt cx="1534160" cy="175260"/>
          </a:xfrm>
        </p:grpSpPr>
        <p:sp>
          <p:nvSpPr>
            <p:cNvPr id="11" name="Freeform 11"/>
            <p:cNvSpPr/>
            <p:nvPr/>
          </p:nvSpPr>
          <p:spPr>
            <a:xfrm>
              <a:off x="49530" y="50800"/>
              <a:ext cx="1435100" cy="101600"/>
            </a:xfrm>
            <a:custGeom>
              <a:avLst/>
              <a:gdLst/>
              <a:ahLst/>
              <a:cxnLst/>
              <a:rect l="l" t="t" r="r" b="b"/>
              <a:pathLst>
                <a:path w="1435100" h="101600">
                  <a:moveTo>
                    <a:pt x="33020" y="5080"/>
                  </a:moveTo>
                  <a:cubicBezTo>
                    <a:pt x="1416050" y="5080"/>
                    <a:pt x="1422400" y="7620"/>
                    <a:pt x="1427480" y="16510"/>
                  </a:cubicBezTo>
                  <a:cubicBezTo>
                    <a:pt x="1433830" y="25400"/>
                    <a:pt x="1435100" y="40640"/>
                    <a:pt x="1431290" y="50800"/>
                  </a:cubicBezTo>
                  <a:cubicBezTo>
                    <a:pt x="1427480" y="59690"/>
                    <a:pt x="1414780" y="69850"/>
                    <a:pt x="1405890" y="72390"/>
                  </a:cubicBezTo>
                  <a:cubicBezTo>
                    <a:pt x="1395730" y="74930"/>
                    <a:pt x="1380490" y="69850"/>
                    <a:pt x="1372870" y="63500"/>
                  </a:cubicBezTo>
                  <a:cubicBezTo>
                    <a:pt x="1365250" y="55880"/>
                    <a:pt x="1360170" y="40640"/>
                    <a:pt x="1361440" y="30480"/>
                  </a:cubicBezTo>
                  <a:cubicBezTo>
                    <a:pt x="1363980" y="21590"/>
                    <a:pt x="1372870" y="7620"/>
                    <a:pt x="1381760" y="3810"/>
                  </a:cubicBezTo>
                  <a:cubicBezTo>
                    <a:pt x="1391920" y="0"/>
                    <a:pt x="1407160" y="0"/>
                    <a:pt x="1416050" y="6350"/>
                  </a:cubicBezTo>
                  <a:cubicBezTo>
                    <a:pt x="1424940" y="11430"/>
                    <a:pt x="1432560" y="25400"/>
                    <a:pt x="1433830" y="35560"/>
                  </a:cubicBezTo>
                  <a:cubicBezTo>
                    <a:pt x="1435100" y="43180"/>
                    <a:pt x="1432560" y="50800"/>
                    <a:pt x="1427480" y="57150"/>
                  </a:cubicBezTo>
                  <a:cubicBezTo>
                    <a:pt x="1422400" y="64770"/>
                    <a:pt x="1416050" y="68580"/>
                    <a:pt x="1397000" y="73660"/>
                  </a:cubicBezTo>
                  <a:cubicBezTo>
                    <a:pt x="1280160" y="101600"/>
                    <a:pt x="133350" y="87630"/>
                    <a:pt x="33020" y="68580"/>
                  </a:cubicBezTo>
                  <a:cubicBezTo>
                    <a:pt x="20320" y="66040"/>
                    <a:pt x="17780" y="66040"/>
                    <a:pt x="12700" y="60960"/>
                  </a:cubicBezTo>
                  <a:cubicBezTo>
                    <a:pt x="6350" y="54610"/>
                    <a:pt x="0" y="41910"/>
                    <a:pt x="1270" y="33020"/>
                  </a:cubicBezTo>
                  <a:cubicBezTo>
                    <a:pt x="3810" y="22860"/>
                    <a:pt x="33020" y="5080"/>
                    <a:pt x="33020" y="5080"/>
                  </a:cubicBezTo>
                </a:path>
              </a:pathLst>
            </a:custGeom>
            <a:solidFill>
              <a:srgbClr val="E7191F"/>
            </a:solidFill>
            <a:ln cap="sq">
              <a:noFill/>
              <a:prstDash val="solid"/>
              <a:miter/>
            </a:ln>
          </p:spPr>
        </p:sp>
      </p:grpSp>
      <p:grpSp>
        <p:nvGrpSpPr>
          <p:cNvPr id="12" name="Group 12"/>
          <p:cNvGrpSpPr/>
          <p:nvPr/>
        </p:nvGrpSpPr>
        <p:grpSpPr>
          <a:xfrm>
            <a:off x="12430125" y="4308158"/>
            <a:ext cx="2161222" cy="136208"/>
            <a:chOff x="0" y="0"/>
            <a:chExt cx="2881630" cy="181610"/>
          </a:xfrm>
        </p:grpSpPr>
        <p:sp>
          <p:nvSpPr>
            <p:cNvPr id="13" name="Freeform 13"/>
            <p:cNvSpPr/>
            <p:nvPr/>
          </p:nvSpPr>
          <p:spPr>
            <a:xfrm>
              <a:off x="48260" y="49530"/>
              <a:ext cx="2782570" cy="124460"/>
            </a:xfrm>
            <a:custGeom>
              <a:avLst/>
              <a:gdLst/>
              <a:ahLst/>
              <a:cxnLst/>
              <a:rect l="l" t="t" r="r" b="b"/>
              <a:pathLst>
                <a:path w="2782570" h="124460">
                  <a:moveTo>
                    <a:pt x="33020" y="8890"/>
                  </a:moveTo>
                  <a:cubicBezTo>
                    <a:pt x="2762250" y="6350"/>
                    <a:pt x="2768600" y="8890"/>
                    <a:pt x="2773680" y="17780"/>
                  </a:cubicBezTo>
                  <a:cubicBezTo>
                    <a:pt x="2780030" y="27940"/>
                    <a:pt x="2782570" y="45720"/>
                    <a:pt x="2778760" y="55880"/>
                  </a:cubicBezTo>
                  <a:cubicBezTo>
                    <a:pt x="2773680" y="66040"/>
                    <a:pt x="2760980" y="77470"/>
                    <a:pt x="2749550" y="80010"/>
                  </a:cubicBezTo>
                  <a:cubicBezTo>
                    <a:pt x="2739390" y="82550"/>
                    <a:pt x="2721610" y="77470"/>
                    <a:pt x="2713990" y="69850"/>
                  </a:cubicBezTo>
                  <a:cubicBezTo>
                    <a:pt x="2706370" y="62230"/>
                    <a:pt x="2700020" y="44450"/>
                    <a:pt x="2702560" y="34290"/>
                  </a:cubicBezTo>
                  <a:cubicBezTo>
                    <a:pt x="2703830" y="22860"/>
                    <a:pt x="2713990" y="8890"/>
                    <a:pt x="2724150" y="5080"/>
                  </a:cubicBezTo>
                  <a:cubicBezTo>
                    <a:pt x="2734310" y="0"/>
                    <a:pt x="2752090" y="1270"/>
                    <a:pt x="2762250" y="6350"/>
                  </a:cubicBezTo>
                  <a:cubicBezTo>
                    <a:pt x="2771140" y="12700"/>
                    <a:pt x="2780030" y="27940"/>
                    <a:pt x="2781300" y="38100"/>
                  </a:cubicBezTo>
                  <a:cubicBezTo>
                    <a:pt x="2782570" y="46990"/>
                    <a:pt x="2780030" y="55880"/>
                    <a:pt x="2773680" y="63500"/>
                  </a:cubicBezTo>
                  <a:cubicBezTo>
                    <a:pt x="2767330" y="71120"/>
                    <a:pt x="2762250" y="74930"/>
                    <a:pt x="2740660" y="80010"/>
                  </a:cubicBezTo>
                  <a:cubicBezTo>
                    <a:pt x="2562860" y="124460"/>
                    <a:pt x="193040" y="111760"/>
                    <a:pt x="33020" y="72390"/>
                  </a:cubicBezTo>
                  <a:cubicBezTo>
                    <a:pt x="16510" y="68580"/>
                    <a:pt x="12700" y="64770"/>
                    <a:pt x="7620" y="58420"/>
                  </a:cubicBezTo>
                  <a:cubicBezTo>
                    <a:pt x="2540" y="53340"/>
                    <a:pt x="0" y="44450"/>
                    <a:pt x="2540" y="36830"/>
                  </a:cubicBezTo>
                  <a:cubicBezTo>
                    <a:pt x="5080" y="26670"/>
                    <a:pt x="33020" y="8890"/>
                    <a:pt x="33020" y="8890"/>
                  </a:cubicBezTo>
                </a:path>
              </a:pathLst>
            </a:custGeom>
            <a:solidFill>
              <a:srgbClr val="E7191F"/>
            </a:solidFill>
            <a:ln cap="sq">
              <a:noFill/>
              <a:prstDash val="solid"/>
              <a:miter/>
            </a:ln>
          </p:spPr>
        </p:sp>
      </p:grpSp>
      <p:grpSp>
        <p:nvGrpSpPr>
          <p:cNvPr id="14" name="Group 14"/>
          <p:cNvGrpSpPr/>
          <p:nvPr/>
        </p:nvGrpSpPr>
        <p:grpSpPr>
          <a:xfrm>
            <a:off x="11989118" y="6797993"/>
            <a:ext cx="3969067" cy="130492"/>
            <a:chOff x="0" y="0"/>
            <a:chExt cx="5292090" cy="173990"/>
          </a:xfrm>
        </p:grpSpPr>
        <p:sp>
          <p:nvSpPr>
            <p:cNvPr id="15" name="Freeform 15"/>
            <p:cNvSpPr/>
            <p:nvPr/>
          </p:nvSpPr>
          <p:spPr>
            <a:xfrm>
              <a:off x="48260" y="49530"/>
              <a:ext cx="5193030" cy="162560"/>
            </a:xfrm>
            <a:custGeom>
              <a:avLst/>
              <a:gdLst/>
              <a:ahLst/>
              <a:cxnLst/>
              <a:rect l="l" t="t" r="r" b="b"/>
              <a:pathLst>
                <a:path w="5193030" h="162560">
                  <a:moveTo>
                    <a:pt x="33020" y="6350"/>
                  </a:moveTo>
                  <a:cubicBezTo>
                    <a:pt x="5175250" y="6350"/>
                    <a:pt x="5180330" y="8890"/>
                    <a:pt x="5185410" y="17780"/>
                  </a:cubicBezTo>
                  <a:cubicBezTo>
                    <a:pt x="5190490" y="25400"/>
                    <a:pt x="5193030" y="41910"/>
                    <a:pt x="5189220" y="50800"/>
                  </a:cubicBezTo>
                  <a:cubicBezTo>
                    <a:pt x="5185410" y="59690"/>
                    <a:pt x="5172710" y="71120"/>
                    <a:pt x="5163820" y="72390"/>
                  </a:cubicBezTo>
                  <a:cubicBezTo>
                    <a:pt x="5153660" y="74930"/>
                    <a:pt x="5138420" y="71120"/>
                    <a:pt x="5130800" y="63500"/>
                  </a:cubicBezTo>
                  <a:cubicBezTo>
                    <a:pt x="5123180" y="57150"/>
                    <a:pt x="5118100" y="41910"/>
                    <a:pt x="5119370" y="31750"/>
                  </a:cubicBezTo>
                  <a:cubicBezTo>
                    <a:pt x="5121910" y="21590"/>
                    <a:pt x="5130800" y="8890"/>
                    <a:pt x="5140960" y="5080"/>
                  </a:cubicBezTo>
                  <a:cubicBezTo>
                    <a:pt x="5149850" y="0"/>
                    <a:pt x="5165090" y="1270"/>
                    <a:pt x="5173980" y="6350"/>
                  </a:cubicBezTo>
                  <a:cubicBezTo>
                    <a:pt x="5182870" y="11430"/>
                    <a:pt x="5190490" y="26670"/>
                    <a:pt x="5191760" y="35560"/>
                  </a:cubicBezTo>
                  <a:cubicBezTo>
                    <a:pt x="5193030" y="43180"/>
                    <a:pt x="5190490" y="52070"/>
                    <a:pt x="5185410" y="58420"/>
                  </a:cubicBezTo>
                  <a:cubicBezTo>
                    <a:pt x="5179060" y="64770"/>
                    <a:pt x="5175250" y="68580"/>
                    <a:pt x="5154930" y="73660"/>
                  </a:cubicBezTo>
                  <a:cubicBezTo>
                    <a:pt x="4913630" y="133350"/>
                    <a:pt x="280670" y="162560"/>
                    <a:pt x="33020" y="68580"/>
                  </a:cubicBezTo>
                  <a:cubicBezTo>
                    <a:pt x="11430" y="60960"/>
                    <a:pt x="5080" y="50800"/>
                    <a:pt x="2540" y="41910"/>
                  </a:cubicBezTo>
                  <a:cubicBezTo>
                    <a:pt x="0" y="34290"/>
                    <a:pt x="3810" y="25400"/>
                    <a:pt x="7620" y="20320"/>
                  </a:cubicBezTo>
                  <a:cubicBezTo>
                    <a:pt x="12700" y="12700"/>
                    <a:pt x="33020" y="6350"/>
                    <a:pt x="33020" y="6350"/>
                  </a:cubicBezTo>
                </a:path>
              </a:pathLst>
            </a:custGeom>
            <a:solidFill>
              <a:srgbClr val="E7191F"/>
            </a:solidFill>
            <a:ln cap="sq">
              <a:noFill/>
              <a:prstDash val="solid"/>
              <a:miter/>
            </a:ln>
          </p:spPr>
        </p:sp>
      </p:grpSp>
      <p:grpSp>
        <p:nvGrpSpPr>
          <p:cNvPr id="16" name="Group 16"/>
          <p:cNvGrpSpPr/>
          <p:nvPr/>
        </p:nvGrpSpPr>
        <p:grpSpPr>
          <a:xfrm>
            <a:off x="14157960" y="2200275"/>
            <a:ext cx="493395" cy="132398"/>
            <a:chOff x="0" y="0"/>
            <a:chExt cx="657860" cy="176530"/>
          </a:xfrm>
        </p:grpSpPr>
        <p:sp>
          <p:nvSpPr>
            <p:cNvPr id="17" name="Freeform 17"/>
            <p:cNvSpPr/>
            <p:nvPr/>
          </p:nvSpPr>
          <p:spPr>
            <a:xfrm>
              <a:off x="49530" y="48260"/>
              <a:ext cx="558800" cy="107950"/>
            </a:xfrm>
            <a:custGeom>
              <a:avLst/>
              <a:gdLst/>
              <a:ahLst/>
              <a:cxnLst/>
              <a:rect l="l" t="t" r="r" b="b"/>
              <a:pathLst>
                <a:path w="558800" h="107950">
                  <a:moveTo>
                    <a:pt x="36830" y="2540"/>
                  </a:moveTo>
                  <a:cubicBezTo>
                    <a:pt x="532130" y="5080"/>
                    <a:pt x="537210" y="5080"/>
                    <a:pt x="542290" y="10160"/>
                  </a:cubicBezTo>
                  <a:cubicBezTo>
                    <a:pt x="549910" y="16510"/>
                    <a:pt x="556260" y="31750"/>
                    <a:pt x="557530" y="41910"/>
                  </a:cubicBezTo>
                  <a:cubicBezTo>
                    <a:pt x="557530" y="49530"/>
                    <a:pt x="553720" y="58420"/>
                    <a:pt x="548640" y="63500"/>
                  </a:cubicBezTo>
                  <a:cubicBezTo>
                    <a:pt x="541020" y="69850"/>
                    <a:pt x="525780" y="77470"/>
                    <a:pt x="515620" y="76200"/>
                  </a:cubicBezTo>
                  <a:cubicBezTo>
                    <a:pt x="505460" y="74930"/>
                    <a:pt x="492760" y="64770"/>
                    <a:pt x="487680" y="57150"/>
                  </a:cubicBezTo>
                  <a:cubicBezTo>
                    <a:pt x="483870" y="49530"/>
                    <a:pt x="482600" y="40640"/>
                    <a:pt x="483870" y="33020"/>
                  </a:cubicBezTo>
                  <a:cubicBezTo>
                    <a:pt x="485140" y="26670"/>
                    <a:pt x="488950" y="17780"/>
                    <a:pt x="495300" y="12700"/>
                  </a:cubicBezTo>
                  <a:cubicBezTo>
                    <a:pt x="502920" y="6350"/>
                    <a:pt x="518160" y="0"/>
                    <a:pt x="528320" y="3810"/>
                  </a:cubicBezTo>
                  <a:cubicBezTo>
                    <a:pt x="539750" y="7620"/>
                    <a:pt x="554990" y="26670"/>
                    <a:pt x="557530" y="38100"/>
                  </a:cubicBezTo>
                  <a:cubicBezTo>
                    <a:pt x="558800" y="45720"/>
                    <a:pt x="554990" y="54610"/>
                    <a:pt x="551180" y="59690"/>
                  </a:cubicBezTo>
                  <a:cubicBezTo>
                    <a:pt x="544830" y="67310"/>
                    <a:pt x="537210" y="72390"/>
                    <a:pt x="520700" y="76200"/>
                  </a:cubicBezTo>
                  <a:cubicBezTo>
                    <a:pt x="455930" y="92710"/>
                    <a:pt x="90170" y="107950"/>
                    <a:pt x="27940" y="74930"/>
                  </a:cubicBezTo>
                  <a:cubicBezTo>
                    <a:pt x="8890" y="64770"/>
                    <a:pt x="0" y="46990"/>
                    <a:pt x="1270" y="35560"/>
                  </a:cubicBezTo>
                  <a:cubicBezTo>
                    <a:pt x="2540" y="22860"/>
                    <a:pt x="36830" y="2540"/>
                    <a:pt x="36830" y="2540"/>
                  </a:cubicBezTo>
                </a:path>
              </a:pathLst>
            </a:custGeom>
            <a:solidFill>
              <a:srgbClr val="E7191F"/>
            </a:solidFill>
            <a:ln cap="sq">
              <a:noFill/>
              <a:prstDash val="solid"/>
              <a:miter/>
            </a:ln>
          </p:spPr>
        </p:sp>
      </p:grpSp>
      <p:sp>
        <p:nvSpPr>
          <p:cNvPr id="18" name="TextBox 18"/>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rPr>
              <a:t>4.4</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소요</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기술</a:t>
            </a:r>
            <a:endParaRPr lang="en-US" sz="4200" u="none" strike="noStrike" dirty="0">
              <a:solidFill>
                <a:srgbClr val="FFFFFF"/>
              </a:solidFill>
              <a:latin typeface="윤고딕 Semi-Bold"/>
              <a:ea typeface="윤고딕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4486" y="1028700"/>
            <a:ext cx="13299029" cy="9142124"/>
          </a:xfrm>
          <a:custGeom>
            <a:avLst/>
            <a:gdLst/>
            <a:ahLst/>
            <a:cxnLst/>
            <a:rect l="l" t="t" r="r" b="b"/>
            <a:pathLst>
              <a:path w="13299029" h="9142124">
                <a:moveTo>
                  <a:pt x="0" y="0"/>
                </a:moveTo>
                <a:lnTo>
                  <a:pt x="13299028" y="0"/>
                </a:lnTo>
                <a:lnTo>
                  <a:pt x="13299028" y="9142124"/>
                </a:lnTo>
                <a:lnTo>
                  <a:pt x="0" y="9142124"/>
                </a:lnTo>
                <a:lnTo>
                  <a:pt x="0" y="0"/>
                </a:lnTo>
                <a:close/>
              </a:path>
            </a:pathLst>
          </a:custGeom>
          <a:blipFill>
            <a:blip r:embed="rId2"/>
            <a:stretch>
              <a:fillRect/>
            </a:stretch>
          </a:blipFill>
          <a:ln cap="sq">
            <a:noFill/>
            <a:prstDash val="solid"/>
            <a:miter/>
          </a:ln>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6" name="TextBox 6"/>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4.5 </a:t>
            </a:r>
            <a:r>
              <a:rPr lang="en-US" sz="4200" dirty="0" err="1">
                <a:solidFill>
                  <a:srgbClr val="FFFFFF"/>
                </a:solidFill>
                <a:latin typeface="윤고딕 Semi-Bold"/>
                <a:ea typeface="윤고딕 Semi-Bold"/>
              </a:rPr>
              <a:t>시스템</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아키텍쳐</a:t>
            </a:r>
            <a:r>
              <a:rPr lang="en-US" sz="4200" dirty="0">
                <a:solidFill>
                  <a:srgbClr val="FFFFFF"/>
                </a:solidFill>
                <a:latin typeface="윤고딕 Semi-Bold"/>
                <a:ea typeface="윤고딕 Semi-Bold"/>
              </a:rPr>
              <a:t> (1/3) - </a:t>
            </a:r>
            <a:r>
              <a:rPr lang="en-US" sz="4200" dirty="0" err="1">
                <a:solidFill>
                  <a:srgbClr val="FFFFFF"/>
                </a:solidFill>
                <a:latin typeface="윤고딕 Semi-Bold"/>
                <a:ea typeface="윤고딕 Semi-Bold"/>
              </a:rPr>
              <a:t>전체</a:t>
            </a:r>
            <a:endParaRPr lang="en-US" sz="4200" dirty="0">
              <a:solidFill>
                <a:srgbClr val="FFFFFF"/>
              </a:solidFill>
              <a:latin typeface="윤고딕 Semi-Bold"/>
              <a:ea typeface="윤고딕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59688"/>
            <a:chOff x="0" y="0"/>
            <a:chExt cx="4816593" cy="252757"/>
          </a:xfrm>
        </p:grpSpPr>
        <p:sp>
          <p:nvSpPr>
            <p:cNvPr id="3" name="Freeform 3"/>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 name="TextBox 4"/>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a:off x="379549" y="1506299"/>
            <a:ext cx="17252868" cy="7889502"/>
          </a:xfrm>
          <a:custGeom>
            <a:avLst/>
            <a:gdLst/>
            <a:ahLst/>
            <a:cxnLst/>
            <a:rect l="l" t="t" r="r" b="b"/>
            <a:pathLst>
              <a:path w="17252868" h="7889502">
                <a:moveTo>
                  <a:pt x="0" y="0"/>
                </a:moveTo>
                <a:lnTo>
                  <a:pt x="17252868" y="0"/>
                </a:lnTo>
                <a:lnTo>
                  <a:pt x="17252868" y="7889503"/>
                </a:lnTo>
                <a:lnTo>
                  <a:pt x="0" y="7889503"/>
                </a:lnTo>
                <a:lnTo>
                  <a:pt x="0" y="0"/>
                </a:lnTo>
                <a:close/>
              </a:path>
            </a:pathLst>
          </a:custGeom>
          <a:blipFill>
            <a:blip r:embed="rId2"/>
            <a:stretch>
              <a:fillRect/>
            </a:stretch>
          </a:blipFill>
        </p:spPr>
      </p:sp>
      <p:sp>
        <p:nvSpPr>
          <p:cNvPr id="6" name="TextBox 6"/>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4.5 </a:t>
            </a:r>
            <a:r>
              <a:rPr lang="en-US" sz="4200" dirty="0" err="1">
                <a:solidFill>
                  <a:srgbClr val="FFFFFF"/>
                </a:solidFill>
                <a:latin typeface="윤고딕 Semi-Bold"/>
                <a:ea typeface="윤고딕 Semi-Bold"/>
              </a:rPr>
              <a:t>시스템</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아키텍쳐</a:t>
            </a:r>
            <a:r>
              <a:rPr lang="en-US" sz="4200" dirty="0">
                <a:solidFill>
                  <a:srgbClr val="FFFFFF"/>
                </a:solidFill>
                <a:latin typeface="윤고딕 Semi-Bold"/>
                <a:ea typeface="윤고딕 Semi-Bold"/>
              </a:rPr>
              <a:t> (2/3) - </a:t>
            </a:r>
            <a:r>
              <a:rPr lang="en-US" sz="4200" dirty="0" err="1">
                <a:solidFill>
                  <a:srgbClr val="FFFFFF"/>
                </a:solidFill>
                <a:latin typeface="윤고딕 Semi-Bold"/>
                <a:ea typeface="윤고딕 Semi-Bold"/>
              </a:rPr>
              <a:t>여행</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일정</a:t>
            </a:r>
            <a:endParaRPr lang="en-US" sz="4200" dirty="0">
              <a:solidFill>
                <a:srgbClr val="FFFFFF"/>
              </a:solidFill>
              <a:latin typeface="윤고딕 Semi-Bold"/>
              <a:ea typeface="윤고딕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30" b="-30802"/>
            </a:stretch>
          </a:blipFill>
        </p:spPr>
      </p:sp>
      <p:sp>
        <p:nvSpPr>
          <p:cNvPr id="3" name="TextBox 3"/>
          <p:cNvSpPr txBox="1"/>
          <p:nvPr/>
        </p:nvSpPr>
        <p:spPr>
          <a:xfrm>
            <a:off x="1935416" y="2031153"/>
            <a:ext cx="12081793" cy="622935"/>
          </a:xfrm>
          <a:prstGeom prst="rect">
            <a:avLst/>
          </a:prstGeom>
        </p:spPr>
        <p:txBody>
          <a:bodyPr lIns="0" tIns="0" rIns="0" bIns="0" rtlCol="0" anchor="t">
            <a:spAutoFit/>
          </a:bodyPr>
          <a:lstStyle/>
          <a:p>
            <a:pPr algn="l">
              <a:lnSpc>
                <a:spcPts val="5040"/>
              </a:lnSpc>
            </a:pPr>
            <a:r>
              <a:rPr lang="en-US" sz="3600" spc="36">
                <a:solidFill>
                  <a:srgbClr val="FFFFFF"/>
                </a:solidFill>
                <a:latin typeface="Garet"/>
              </a:rPr>
              <a:t>LOCATION 1</a:t>
            </a:r>
          </a:p>
        </p:txBody>
      </p:sp>
      <p:sp>
        <p:nvSpPr>
          <p:cNvPr id="4" name="TextBox 4"/>
          <p:cNvSpPr txBox="1"/>
          <p:nvPr/>
        </p:nvSpPr>
        <p:spPr>
          <a:xfrm>
            <a:off x="1644806" y="3407467"/>
            <a:ext cx="15095128" cy="2425634"/>
          </a:xfrm>
          <a:prstGeom prst="rect">
            <a:avLst/>
          </a:prstGeom>
          <a:effectLst>
            <a:outerShdw blurRad="317500" dist="88900" dir="2700000" algn="tl" rotWithShape="0">
              <a:prstClr val="black">
                <a:alpha val="40000"/>
              </a:prstClr>
            </a:outerShdw>
          </a:effectLst>
        </p:spPr>
        <p:txBody>
          <a:bodyPr lIns="0" tIns="0" rIns="0" bIns="0" rtlCol="0" anchor="t">
            <a:spAutoFit/>
          </a:bodyPr>
          <a:lstStyle/>
          <a:p>
            <a:pPr algn="l">
              <a:lnSpc>
                <a:spcPts val="18700"/>
              </a:lnSpc>
            </a:pPr>
            <a:r>
              <a:rPr lang="en-US" sz="17000" err="1">
                <a:solidFill>
                  <a:srgbClr val="FFFFFF"/>
                </a:solidFill>
                <a:ea typeface="210 다락방"/>
              </a:rPr>
              <a:t>프로젝트</a:t>
            </a:r>
            <a:r>
              <a:rPr lang="en-US" sz="17000">
                <a:solidFill>
                  <a:srgbClr val="FFFFFF"/>
                </a:solidFill>
                <a:ea typeface="210 다락방"/>
              </a:rPr>
              <a:t> </a:t>
            </a:r>
            <a:r>
              <a:rPr lang="en-US" sz="17000" err="1">
                <a:solidFill>
                  <a:srgbClr val="FFFFFF"/>
                </a:solidFill>
                <a:ea typeface="210 다락방"/>
              </a:rPr>
              <a:t>개요</a:t>
            </a:r>
            <a:endParaRPr lang="en-US" sz="17000">
              <a:solidFill>
                <a:srgbClr val="FFFFFF"/>
              </a:solidFill>
              <a:ea typeface="210 다락방"/>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59688"/>
            <a:chOff x="0" y="0"/>
            <a:chExt cx="4816593" cy="252757"/>
          </a:xfrm>
        </p:grpSpPr>
        <p:sp>
          <p:nvSpPr>
            <p:cNvPr id="3" name="Freeform 3"/>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 name="TextBox 4"/>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a:off x="335718" y="1516535"/>
            <a:ext cx="17616563" cy="7741765"/>
          </a:xfrm>
          <a:custGeom>
            <a:avLst/>
            <a:gdLst/>
            <a:ahLst/>
            <a:cxnLst/>
            <a:rect l="l" t="t" r="r" b="b"/>
            <a:pathLst>
              <a:path w="17616563" h="7741765">
                <a:moveTo>
                  <a:pt x="0" y="0"/>
                </a:moveTo>
                <a:lnTo>
                  <a:pt x="17616564" y="0"/>
                </a:lnTo>
                <a:lnTo>
                  <a:pt x="17616564" y="7741765"/>
                </a:lnTo>
                <a:lnTo>
                  <a:pt x="0" y="7741765"/>
                </a:lnTo>
                <a:lnTo>
                  <a:pt x="0" y="0"/>
                </a:lnTo>
                <a:close/>
              </a:path>
            </a:pathLst>
          </a:custGeom>
          <a:blipFill>
            <a:blip r:embed="rId2"/>
            <a:stretch>
              <a:fillRect/>
            </a:stretch>
          </a:blipFill>
        </p:spPr>
      </p:sp>
      <p:sp>
        <p:nvSpPr>
          <p:cNvPr id="6" name="TextBox 6"/>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4.5 </a:t>
            </a:r>
            <a:r>
              <a:rPr lang="en-US" sz="4200" dirty="0" err="1">
                <a:solidFill>
                  <a:srgbClr val="FFFFFF"/>
                </a:solidFill>
                <a:latin typeface="윤고딕 Semi-Bold"/>
                <a:ea typeface="윤고딕 Semi-Bold"/>
              </a:rPr>
              <a:t>시스템</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아키텍쳐</a:t>
            </a:r>
            <a:r>
              <a:rPr lang="en-US" sz="4200" dirty="0">
                <a:solidFill>
                  <a:srgbClr val="FFFFFF"/>
                </a:solidFill>
                <a:latin typeface="윤고딕 Semi-Bold"/>
                <a:ea typeface="윤고딕 Semi-Bold"/>
              </a:rPr>
              <a:t> (3/3) - </a:t>
            </a:r>
            <a:r>
              <a:rPr lang="en-US" sz="4200" dirty="0" err="1">
                <a:solidFill>
                  <a:srgbClr val="FFFFFF"/>
                </a:solidFill>
                <a:latin typeface="윤고딕 Semi-Bold"/>
                <a:ea typeface="윤고딕 Semi-Bold"/>
              </a:rPr>
              <a:t>게시글</a:t>
            </a:r>
            <a:endParaRPr lang="en-US" sz="4200" dirty="0">
              <a:solidFill>
                <a:srgbClr val="FFFFFF"/>
              </a:solidFill>
              <a:latin typeface="윤고딕 Semi-Bold"/>
              <a:ea typeface="윤고딕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34943" y="1258146"/>
            <a:ext cx="3856010" cy="1178961"/>
            <a:chOff x="0" y="0"/>
            <a:chExt cx="1015575" cy="310508"/>
          </a:xfrm>
        </p:grpSpPr>
        <p:sp>
          <p:nvSpPr>
            <p:cNvPr id="3" name="Freeform 3"/>
            <p:cNvSpPr/>
            <p:nvPr/>
          </p:nvSpPr>
          <p:spPr>
            <a:xfrm>
              <a:off x="0" y="0"/>
              <a:ext cx="1015575" cy="310508"/>
            </a:xfrm>
            <a:custGeom>
              <a:avLst/>
              <a:gdLst/>
              <a:ahLst/>
              <a:cxnLst/>
              <a:rect l="l" t="t" r="r" b="b"/>
              <a:pathLst>
                <a:path w="1015575" h="310508">
                  <a:moveTo>
                    <a:pt x="10039" y="0"/>
                  </a:moveTo>
                  <a:lnTo>
                    <a:pt x="1005536" y="0"/>
                  </a:lnTo>
                  <a:cubicBezTo>
                    <a:pt x="1011080" y="0"/>
                    <a:pt x="1015575" y="4495"/>
                    <a:pt x="1015575" y="10039"/>
                  </a:cubicBezTo>
                  <a:lnTo>
                    <a:pt x="1015575" y="300469"/>
                  </a:lnTo>
                  <a:cubicBezTo>
                    <a:pt x="1015575" y="306014"/>
                    <a:pt x="1011080" y="310508"/>
                    <a:pt x="1005536" y="310508"/>
                  </a:cubicBezTo>
                  <a:lnTo>
                    <a:pt x="10039" y="310508"/>
                  </a:lnTo>
                  <a:cubicBezTo>
                    <a:pt x="4495" y="310508"/>
                    <a:pt x="0" y="306014"/>
                    <a:pt x="0" y="300469"/>
                  </a:cubicBezTo>
                  <a:lnTo>
                    <a:pt x="0" y="10039"/>
                  </a:lnTo>
                  <a:cubicBezTo>
                    <a:pt x="0" y="4495"/>
                    <a:pt x="4495" y="0"/>
                    <a:pt x="10039" y="0"/>
                  </a:cubicBezTo>
                  <a:close/>
                </a:path>
              </a:pathLst>
            </a:custGeom>
            <a:solidFill>
              <a:srgbClr val="FFDED5"/>
            </a:solidFill>
          </p:spPr>
        </p:sp>
        <p:sp>
          <p:nvSpPr>
            <p:cNvPr id="4" name="TextBox 4"/>
            <p:cNvSpPr txBox="1"/>
            <p:nvPr/>
          </p:nvSpPr>
          <p:spPr>
            <a:xfrm>
              <a:off x="0" y="0"/>
              <a:ext cx="1015575" cy="310508"/>
            </a:xfrm>
            <a:prstGeom prst="rect">
              <a:avLst/>
            </a:prstGeom>
          </p:spPr>
          <p:txBody>
            <a:bodyPr lIns="50800" tIns="50800" rIns="50800" bIns="50800" rtlCol="0" anchor="ctr"/>
            <a:lstStyle/>
            <a:p>
              <a:pPr marL="863599" lvl="1" indent="-431800" algn="just">
                <a:lnSpc>
                  <a:spcPts val="4799"/>
                </a:lnSpc>
                <a:buAutoNum type="arabicPeriod"/>
              </a:pPr>
              <a:r>
                <a:rPr lang="en-US" sz="3999" spc="-299" err="1">
                  <a:solidFill>
                    <a:srgbClr val="000000"/>
                  </a:solidFill>
                  <a:ea typeface="윤고딕"/>
                </a:rPr>
                <a:t>트래블메이커</a:t>
              </a:r>
              <a:endParaRPr lang="en-US" sz="3999" spc="-299">
                <a:solidFill>
                  <a:srgbClr val="000000"/>
                </a:solidFill>
                <a:ea typeface="윤고딕"/>
              </a:endParaRPr>
            </a:p>
          </p:txBody>
        </p:sp>
      </p:grpSp>
      <p:graphicFrame>
        <p:nvGraphicFramePr>
          <p:cNvPr id="5" name="Table 5"/>
          <p:cNvGraphicFramePr>
            <a:graphicFrameLocks noGrp="1"/>
          </p:cNvGraphicFramePr>
          <p:nvPr/>
        </p:nvGraphicFramePr>
        <p:xfrm>
          <a:off x="508420" y="3030588"/>
          <a:ext cx="17330268" cy="6842578"/>
        </p:xfrm>
        <a:graphic>
          <a:graphicData uri="http://schemas.openxmlformats.org/drawingml/2006/table">
            <a:tbl>
              <a:tblPr/>
              <a:tblGrid>
                <a:gridCol w="8593702">
                  <a:extLst>
                    <a:ext uri="{9D8B030D-6E8A-4147-A177-3AD203B41FA5}">
                      <a16:colId xmlns:a16="http://schemas.microsoft.com/office/drawing/2014/main" val="20000"/>
                    </a:ext>
                  </a:extLst>
                </a:gridCol>
                <a:gridCol w="8736566">
                  <a:extLst>
                    <a:ext uri="{9D8B030D-6E8A-4147-A177-3AD203B41FA5}">
                      <a16:colId xmlns:a16="http://schemas.microsoft.com/office/drawing/2014/main" val="20001"/>
                    </a:ext>
                  </a:extLst>
                </a:gridCol>
              </a:tblGrid>
              <a:tr h="2752150">
                <a:tc rowSpan="3" gridSpan="2">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rowSpan="3" h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0"/>
                  </a:ext>
                </a:extLst>
              </a:tr>
              <a:tr h="2045214">
                <a:tc gridSpan="2"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hMerge="1"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1"/>
                  </a:ext>
                </a:extLst>
              </a:tr>
              <a:tr h="2045214">
                <a:tc gridSpan="2"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tc hMerge="1" vMerge="1">
                  <a:txBody>
                    <a:bodyPr/>
                    <a:lstStyle/>
                    <a:p>
                      <a:pPr algn="r">
                        <a:lnSpc>
                          <a:spcPts val="2032"/>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1124751" y="3887162"/>
            <a:ext cx="2611785" cy="662234"/>
            <a:chOff x="0" y="0"/>
            <a:chExt cx="687877" cy="174415"/>
          </a:xfrm>
        </p:grpSpPr>
        <p:sp>
          <p:nvSpPr>
            <p:cNvPr id="7" name="Freeform 7"/>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8" name="TextBox 8"/>
            <p:cNvSpPr txBox="1"/>
            <p:nvPr/>
          </p:nvSpPr>
          <p:spPr>
            <a:xfrm>
              <a:off x="0" y="0"/>
              <a:ext cx="687877" cy="174415"/>
            </a:xfrm>
            <a:prstGeom prst="rect">
              <a:avLst/>
            </a:prstGeom>
          </p:spPr>
          <p:txBody>
            <a:bodyPr lIns="50800" tIns="50800" rIns="50800" bIns="50800" rtlCol="0" anchor="ctr"/>
            <a:lstStyle/>
            <a:p>
              <a:pPr marL="0" lvl="0" indent="0" algn="ctr">
                <a:lnSpc>
                  <a:spcPts val="2279"/>
                </a:lnSpc>
                <a:spcBef>
                  <a:spcPct val="0"/>
                </a:spcBef>
              </a:pPr>
              <a:r>
                <a:rPr lang="en-US" sz="1899" u="none" strike="noStrike" spc="-142">
                  <a:solidFill>
                    <a:srgbClr val="000000"/>
                  </a:solidFill>
                  <a:latin typeface="윤고딕 Semi-Bold" panose="020B0604020202020204" charset="-127"/>
                  <a:ea typeface="윤고딕 Semi-Bold" panose="020B0604020202020204" charset="-127"/>
                </a:rPr>
                <a:t>2. 1  </a:t>
              </a:r>
              <a:r>
                <a:rPr lang="en-US" sz="1899" u="none" strike="noStrike" spc="-142" err="1">
                  <a:solidFill>
                    <a:srgbClr val="000000"/>
                  </a:solidFill>
                  <a:latin typeface="윤고딕 Semi-Bold" panose="020B0604020202020204" charset="-127"/>
                  <a:ea typeface="윤고딕 Semi-Bold" panose="020B0604020202020204" charset="-127"/>
                </a:rPr>
                <a:t>여행지</a:t>
              </a:r>
              <a:r>
                <a:rPr lang="en-US" sz="1899" u="none" strike="noStrike" spc="-142">
                  <a:solidFill>
                    <a:srgbClr val="000000"/>
                  </a:solidFill>
                  <a:latin typeface="윤고딕 Semi-Bold" panose="020B0604020202020204" charset="-127"/>
                  <a:ea typeface="윤고딕 Semi-Bold" panose="020B0604020202020204" charset="-127"/>
                </a:rPr>
                <a:t> </a:t>
              </a:r>
              <a:r>
                <a:rPr lang="en-US" sz="1899" u="none" strike="noStrike" spc="-142" err="1">
                  <a:solidFill>
                    <a:srgbClr val="000000"/>
                  </a:solidFill>
                  <a:latin typeface="윤고딕 Semi-Bold" panose="020B0604020202020204" charset="-127"/>
                  <a:ea typeface="윤고딕 Semi-Bold" panose="020B0604020202020204" charset="-127"/>
                </a:rPr>
                <a:t>검색</a:t>
              </a:r>
              <a:endParaRPr lang="en-US" sz="1899" u="none" strike="noStrike" spc="-142">
                <a:solidFill>
                  <a:srgbClr val="000000"/>
                </a:solidFill>
                <a:latin typeface="윤고딕 Semi-Bold" panose="020B0604020202020204" charset="-127"/>
                <a:ea typeface="윤고딕 Semi-Bold" panose="020B0604020202020204" charset="-127"/>
              </a:endParaRPr>
            </a:p>
          </p:txBody>
        </p:sp>
      </p:grpSp>
      <p:sp>
        <p:nvSpPr>
          <p:cNvPr id="9" name="AutoShape 9"/>
          <p:cNvSpPr/>
          <p:nvPr/>
        </p:nvSpPr>
        <p:spPr>
          <a:xfrm flipV="1">
            <a:off x="9062949" y="2437106"/>
            <a:ext cx="0" cy="1450056"/>
          </a:xfrm>
          <a:prstGeom prst="line">
            <a:avLst/>
          </a:prstGeom>
          <a:ln w="38100" cap="flat">
            <a:solidFill>
              <a:srgbClr val="000000"/>
            </a:solidFill>
            <a:prstDash val="solid"/>
            <a:headEnd type="none" w="sm" len="sm"/>
            <a:tailEnd type="none" w="sm" len="sm"/>
          </a:ln>
        </p:spPr>
      </p:sp>
      <p:grpSp>
        <p:nvGrpSpPr>
          <p:cNvPr id="10" name="Group 10"/>
          <p:cNvGrpSpPr/>
          <p:nvPr/>
        </p:nvGrpSpPr>
        <p:grpSpPr>
          <a:xfrm>
            <a:off x="4431379" y="3887162"/>
            <a:ext cx="2611785" cy="662234"/>
            <a:chOff x="0" y="0"/>
            <a:chExt cx="687877" cy="174415"/>
          </a:xfrm>
        </p:grpSpPr>
        <p:sp>
          <p:nvSpPr>
            <p:cNvPr id="11" name="Freeform 11"/>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12" name="TextBox 12"/>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Semi-Bold" panose="020B0604020202020204" charset="-127"/>
                  <a:ea typeface="윤고딕 Semi-Bold" panose="020B0604020202020204" charset="-127"/>
                </a:rPr>
                <a:t>2.2 여행 일정 생성</a:t>
              </a:r>
            </a:p>
          </p:txBody>
        </p:sp>
      </p:grpSp>
      <p:grpSp>
        <p:nvGrpSpPr>
          <p:cNvPr id="13" name="Group 13"/>
          <p:cNvGrpSpPr/>
          <p:nvPr/>
        </p:nvGrpSpPr>
        <p:grpSpPr>
          <a:xfrm>
            <a:off x="7757056" y="3887162"/>
            <a:ext cx="2611785" cy="662234"/>
            <a:chOff x="0" y="0"/>
            <a:chExt cx="687877" cy="174415"/>
          </a:xfrm>
        </p:grpSpPr>
        <p:sp>
          <p:nvSpPr>
            <p:cNvPr id="14" name="Freeform 14"/>
            <p:cNvSpPr/>
            <p:nvPr/>
          </p:nvSpPr>
          <p:spPr>
            <a:xfrm>
              <a:off x="0" y="0"/>
              <a:ext cx="687877" cy="174415"/>
            </a:xfrm>
            <a:custGeom>
              <a:avLst/>
              <a:gdLst/>
              <a:ahLst/>
              <a:cxnLst/>
              <a:rect l="l" t="t" r="r" b="b"/>
              <a:pathLst>
                <a:path w="687877" h="174415">
                  <a:moveTo>
                    <a:pt x="14821" y="0"/>
                  </a:moveTo>
                  <a:lnTo>
                    <a:pt x="673056" y="0"/>
                  </a:lnTo>
                  <a:cubicBezTo>
                    <a:pt x="676987" y="0"/>
                    <a:pt x="680757" y="1562"/>
                    <a:pt x="683536" y="4341"/>
                  </a:cubicBezTo>
                  <a:cubicBezTo>
                    <a:pt x="686316" y="7121"/>
                    <a:pt x="687877" y="10890"/>
                    <a:pt x="687877" y="14821"/>
                  </a:cubicBezTo>
                  <a:lnTo>
                    <a:pt x="687877" y="159594"/>
                  </a:lnTo>
                  <a:cubicBezTo>
                    <a:pt x="687877" y="163525"/>
                    <a:pt x="686316" y="167295"/>
                    <a:pt x="683536" y="170074"/>
                  </a:cubicBezTo>
                  <a:cubicBezTo>
                    <a:pt x="680757" y="172854"/>
                    <a:pt x="676987" y="174415"/>
                    <a:pt x="673056" y="174415"/>
                  </a:cubicBezTo>
                  <a:lnTo>
                    <a:pt x="14821" y="174415"/>
                  </a:lnTo>
                  <a:cubicBezTo>
                    <a:pt x="10890" y="174415"/>
                    <a:pt x="7121" y="172854"/>
                    <a:pt x="4341" y="170074"/>
                  </a:cubicBezTo>
                  <a:cubicBezTo>
                    <a:pt x="1562" y="167295"/>
                    <a:pt x="0" y="163525"/>
                    <a:pt x="0" y="159594"/>
                  </a:cubicBezTo>
                  <a:lnTo>
                    <a:pt x="0" y="14821"/>
                  </a:lnTo>
                  <a:cubicBezTo>
                    <a:pt x="0" y="10890"/>
                    <a:pt x="1562" y="7121"/>
                    <a:pt x="4341" y="4341"/>
                  </a:cubicBezTo>
                  <a:cubicBezTo>
                    <a:pt x="7121" y="1562"/>
                    <a:pt x="10890" y="0"/>
                    <a:pt x="14821" y="0"/>
                  </a:cubicBezTo>
                  <a:close/>
                </a:path>
              </a:pathLst>
            </a:custGeom>
            <a:solidFill>
              <a:srgbClr val="FFDED5"/>
            </a:solidFill>
            <a:ln w="28575" cap="sq">
              <a:solidFill>
                <a:srgbClr val="000000"/>
              </a:solidFill>
              <a:prstDash val="solid"/>
              <a:miter/>
            </a:ln>
          </p:spPr>
        </p:sp>
        <p:sp>
          <p:nvSpPr>
            <p:cNvPr id="15" name="TextBox 15"/>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Semi-Bold" panose="020B0604020202020204" charset="-127"/>
                  <a:ea typeface="윤고딕 Semi-Bold" panose="020B0604020202020204" charset="-127"/>
                </a:rPr>
                <a:t>2.3 </a:t>
              </a:r>
              <a:r>
                <a:rPr lang="en-US" sz="1899" spc="-142" err="1">
                  <a:solidFill>
                    <a:srgbClr val="000000"/>
                  </a:solidFill>
                  <a:latin typeface="윤고딕 Semi-Bold" panose="020B0604020202020204" charset="-127"/>
                  <a:ea typeface="윤고딕 Semi-Bold" panose="020B0604020202020204" charset="-127"/>
                </a:rPr>
                <a:t>커뮤니티</a:t>
              </a:r>
              <a:endParaRPr lang="en-US" sz="1899" spc="-142">
                <a:solidFill>
                  <a:srgbClr val="000000"/>
                </a:solidFill>
                <a:latin typeface="윤고딕 Semi-Bold" panose="020B0604020202020204" charset="-127"/>
                <a:ea typeface="윤고딕 Semi-Bold" panose="020B0604020202020204" charset="-127"/>
              </a:endParaRPr>
            </a:p>
          </p:txBody>
        </p:sp>
      </p:grpSp>
      <p:grpSp>
        <p:nvGrpSpPr>
          <p:cNvPr id="16" name="Group 16"/>
          <p:cNvGrpSpPr/>
          <p:nvPr/>
        </p:nvGrpSpPr>
        <p:grpSpPr>
          <a:xfrm>
            <a:off x="11082734" y="3887162"/>
            <a:ext cx="2611785" cy="662234"/>
            <a:chOff x="0" y="0"/>
            <a:chExt cx="687877" cy="174415"/>
          </a:xfrm>
        </p:grpSpPr>
        <p:sp>
          <p:nvSpPr>
            <p:cNvPr id="17" name="Freeform 17"/>
            <p:cNvSpPr/>
            <p:nvPr/>
          </p:nvSpPr>
          <p:spPr>
            <a:xfrm>
              <a:off x="0" y="0"/>
              <a:ext cx="687877" cy="174415"/>
            </a:xfrm>
            <a:custGeom>
              <a:avLst/>
              <a:gdLst/>
              <a:ahLst/>
              <a:cxnLst/>
              <a:rect l="l" t="t" r="r" b="b"/>
              <a:pathLst>
                <a:path w="687877" h="174415">
                  <a:moveTo>
                    <a:pt x="8893" y="0"/>
                  </a:moveTo>
                  <a:lnTo>
                    <a:pt x="678985" y="0"/>
                  </a:lnTo>
                  <a:cubicBezTo>
                    <a:pt x="681343" y="0"/>
                    <a:pt x="683605" y="937"/>
                    <a:pt x="685273" y="2605"/>
                  </a:cubicBezTo>
                  <a:cubicBezTo>
                    <a:pt x="686941" y="4272"/>
                    <a:pt x="687877" y="6534"/>
                    <a:pt x="687877" y="8893"/>
                  </a:cubicBezTo>
                  <a:lnTo>
                    <a:pt x="687877" y="165523"/>
                  </a:lnTo>
                  <a:cubicBezTo>
                    <a:pt x="687877" y="170434"/>
                    <a:pt x="683896" y="174415"/>
                    <a:pt x="678985" y="174415"/>
                  </a:cubicBezTo>
                  <a:lnTo>
                    <a:pt x="8893" y="174415"/>
                  </a:lnTo>
                  <a:cubicBezTo>
                    <a:pt x="3981" y="174415"/>
                    <a:pt x="0" y="170434"/>
                    <a:pt x="0" y="165523"/>
                  </a:cubicBezTo>
                  <a:lnTo>
                    <a:pt x="0" y="8893"/>
                  </a:lnTo>
                  <a:cubicBezTo>
                    <a:pt x="0" y="3981"/>
                    <a:pt x="3981" y="0"/>
                    <a:pt x="8893" y="0"/>
                  </a:cubicBezTo>
                  <a:close/>
                </a:path>
              </a:pathLst>
            </a:custGeom>
            <a:solidFill>
              <a:srgbClr val="91D6FC"/>
            </a:solidFill>
            <a:ln w="9525" cap="sq">
              <a:solidFill>
                <a:srgbClr val="FDFBF4"/>
              </a:solidFill>
              <a:prstDash val="solid"/>
              <a:miter/>
            </a:ln>
          </p:spPr>
        </p:sp>
        <p:sp>
          <p:nvSpPr>
            <p:cNvPr id="18" name="TextBox 18"/>
            <p:cNvSpPr txBox="1"/>
            <p:nvPr/>
          </p:nvSpPr>
          <p:spPr>
            <a:xfrm>
              <a:off x="0" y="0"/>
              <a:ext cx="687877" cy="174415"/>
            </a:xfrm>
            <a:prstGeom prst="rect">
              <a:avLst/>
            </a:prstGeom>
          </p:spPr>
          <p:txBody>
            <a:bodyPr lIns="50800" tIns="50800" rIns="50800" bIns="50800" rtlCol="0" anchor="ctr"/>
            <a:lstStyle/>
            <a:p>
              <a:pPr marL="0" lvl="0" indent="0" algn="ctr">
                <a:lnSpc>
                  <a:spcPts val="2279"/>
                </a:lnSpc>
                <a:spcBef>
                  <a:spcPct val="0"/>
                </a:spcBef>
              </a:pPr>
              <a:r>
                <a:rPr lang="en-US" sz="1899" u="none" strike="noStrike" spc="-142">
                  <a:solidFill>
                    <a:srgbClr val="000000"/>
                  </a:solidFill>
                  <a:latin typeface="윤고딕 Semi-Bold" panose="020B0604020202020204" charset="-127"/>
                  <a:ea typeface="윤고딕 Semi-Bold" panose="020B0604020202020204" charset="-127"/>
                </a:rPr>
                <a:t>2.4 </a:t>
              </a:r>
              <a:r>
                <a:rPr lang="en-US" sz="1899" u="none" strike="noStrike" spc="-142" err="1">
                  <a:solidFill>
                    <a:srgbClr val="000000"/>
                  </a:solidFill>
                  <a:latin typeface="윤고딕 Semi-Bold" panose="020B0604020202020204" charset="-127"/>
                  <a:ea typeface="윤고딕 Semi-Bold" panose="020B0604020202020204" charset="-127"/>
                </a:rPr>
                <a:t>마이페이지</a:t>
              </a:r>
              <a:endParaRPr lang="en-US" sz="1899" u="none" strike="noStrike" spc="-142">
                <a:solidFill>
                  <a:srgbClr val="000000"/>
                </a:solidFill>
                <a:latin typeface="윤고딕 Semi-Bold" panose="020B0604020202020204" charset="-127"/>
                <a:ea typeface="윤고딕 Semi-Bold" panose="020B0604020202020204" charset="-127"/>
              </a:endParaRPr>
            </a:p>
          </p:txBody>
        </p:sp>
      </p:grpSp>
      <p:grpSp>
        <p:nvGrpSpPr>
          <p:cNvPr id="19" name="Group 19"/>
          <p:cNvGrpSpPr/>
          <p:nvPr/>
        </p:nvGrpSpPr>
        <p:grpSpPr>
          <a:xfrm>
            <a:off x="14389361" y="3887162"/>
            <a:ext cx="2611785" cy="662234"/>
            <a:chOff x="0" y="0"/>
            <a:chExt cx="687877" cy="174415"/>
          </a:xfrm>
        </p:grpSpPr>
        <p:sp>
          <p:nvSpPr>
            <p:cNvPr id="20" name="Freeform 20"/>
            <p:cNvSpPr/>
            <p:nvPr/>
          </p:nvSpPr>
          <p:spPr>
            <a:xfrm>
              <a:off x="0" y="0"/>
              <a:ext cx="687877" cy="174415"/>
            </a:xfrm>
            <a:custGeom>
              <a:avLst/>
              <a:gdLst/>
              <a:ahLst/>
              <a:cxnLst/>
              <a:rect l="l" t="t" r="r" b="b"/>
              <a:pathLst>
                <a:path w="687877" h="174415">
                  <a:moveTo>
                    <a:pt x="8893" y="0"/>
                  </a:moveTo>
                  <a:lnTo>
                    <a:pt x="678985" y="0"/>
                  </a:lnTo>
                  <a:cubicBezTo>
                    <a:pt x="681343" y="0"/>
                    <a:pt x="683605" y="937"/>
                    <a:pt x="685273" y="2605"/>
                  </a:cubicBezTo>
                  <a:cubicBezTo>
                    <a:pt x="686941" y="4272"/>
                    <a:pt x="687877" y="6534"/>
                    <a:pt x="687877" y="8893"/>
                  </a:cubicBezTo>
                  <a:lnTo>
                    <a:pt x="687877" y="165523"/>
                  </a:lnTo>
                  <a:cubicBezTo>
                    <a:pt x="687877" y="170434"/>
                    <a:pt x="683896" y="174415"/>
                    <a:pt x="678985" y="174415"/>
                  </a:cubicBezTo>
                  <a:lnTo>
                    <a:pt x="8893" y="174415"/>
                  </a:lnTo>
                  <a:cubicBezTo>
                    <a:pt x="3981" y="174415"/>
                    <a:pt x="0" y="170434"/>
                    <a:pt x="0" y="165523"/>
                  </a:cubicBezTo>
                  <a:lnTo>
                    <a:pt x="0" y="8893"/>
                  </a:lnTo>
                  <a:cubicBezTo>
                    <a:pt x="0" y="3981"/>
                    <a:pt x="3981" y="0"/>
                    <a:pt x="8893" y="0"/>
                  </a:cubicBezTo>
                  <a:close/>
                </a:path>
              </a:pathLst>
            </a:custGeom>
            <a:solidFill>
              <a:srgbClr val="91D6FC"/>
            </a:solidFill>
            <a:ln w="9525" cap="sq">
              <a:solidFill>
                <a:srgbClr val="FDFBF4"/>
              </a:solidFill>
              <a:prstDash val="solid"/>
              <a:miter/>
            </a:ln>
          </p:spPr>
        </p:sp>
        <p:sp>
          <p:nvSpPr>
            <p:cNvPr id="21" name="TextBox 21"/>
            <p:cNvSpPr txBox="1"/>
            <p:nvPr/>
          </p:nvSpPr>
          <p:spPr>
            <a:xfrm>
              <a:off x="0" y="0"/>
              <a:ext cx="687877" cy="174415"/>
            </a:xfrm>
            <a:prstGeom prst="rect">
              <a:avLst/>
            </a:prstGeom>
          </p:spPr>
          <p:txBody>
            <a:bodyPr lIns="50800" tIns="50800" rIns="50800" bIns="50800" rtlCol="0" anchor="ctr"/>
            <a:lstStyle/>
            <a:p>
              <a:pPr algn="ctr">
                <a:lnSpc>
                  <a:spcPts val="2279"/>
                </a:lnSpc>
              </a:pPr>
              <a:r>
                <a:rPr lang="en-US" sz="1899" spc="-142">
                  <a:solidFill>
                    <a:srgbClr val="000000"/>
                  </a:solidFill>
                  <a:latin typeface="윤고딕 Semi-Bold" panose="020B0604020202020204" charset="-127"/>
                  <a:ea typeface="윤고딕 Semi-Bold" panose="020B0604020202020204" charset="-127"/>
                </a:rPr>
                <a:t>2.5 관리자 페이지</a:t>
              </a:r>
            </a:p>
          </p:txBody>
        </p:sp>
      </p:grpSp>
      <p:grpSp>
        <p:nvGrpSpPr>
          <p:cNvPr id="22" name="Group 22"/>
          <p:cNvGrpSpPr/>
          <p:nvPr/>
        </p:nvGrpSpPr>
        <p:grpSpPr>
          <a:xfrm>
            <a:off x="1548709" y="4891920"/>
            <a:ext cx="2611785" cy="740530"/>
            <a:chOff x="0" y="0"/>
            <a:chExt cx="687877" cy="195037"/>
          </a:xfrm>
        </p:grpSpPr>
        <p:sp>
          <p:nvSpPr>
            <p:cNvPr id="23" name="Freeform 23"/>
            <p:cNvSpPr/>
            <p:nvPr/>
          </p:nvSpPr>
          <p:spPr>
            <a:xfrm>
              <a:off x="0" y="0"/>
              <a:ext cx="687877" cy="195037"/>
            </a:xfrm>
            <a:custGeom>
              <a:avLst/>
              <a:gdLst/>
              <a:ahLst/>
              <a:cxnLst/>
              <a:rect l="l" t="t" r="r" b="b"/>
              <a:pathLst>
                <a:path w="687877" h="195037">
                  <a:moveTo>
                    <a:pt x="14821" y="0"/>
                  </a:moveTo>
                  <a:lnTo>
                    <a:pt x="673056" y="0"/>
                  </a:lnTo>
                  <a:cubicBezTo>
                    <a:pt x="676987" y="0"/>
                    <a:pt x="680757" y="1562"/>
                    <a:pt x="683536" y="4341"/>
                  </a:cubicBezTo>
                  <a:cubicBezTo>
                    <a:pt x="686316" y="7121"/>
                    <a:pt x="687877" y="10890"/>
                    <a:pt x="687877" y="14821"/>
                  </a:cubicBezTo>
                  <a:lnTo>
                    <a:pt x="687877" y="180216"/>
                  </a:lnTo>
                  <a:cubicBezTo>
                    <a:pt x="687877" y="184147"/>
                    <a:pt x="686316" y="187916"/>
                    <a:pt x="683536" y="190696"/>
                  </a:cubicBezTo>
                  <a:cubicBezTo>
                    <a:pt x="680757" y="193475"/>
                    <a:pt x="676987" y="195037"/>
                    <a:pt x="673056" y="195037"/>
                  </a:cubicBezTo>
                  <a:lnTo>
                    <a:pt x="14821" y="195037"/>
                  </a:lnTo>
                  <a:cubicBezTo>
                    <a:pt x="10890" y="195037"/>
                    <a:pt x="7121" y="193475"/>
                    <a:pt x="4341" y="190696"/>
                  </a:cubicBezTo>
                  <a:cubicBezTo>
                    <a:pt x="1562" y="187916"/>
                    <a:pt x="0" y="184147"/>
                    <a:pt x="0" y="180216"/>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24" name="TextBox 24"/>
            <p:cNvSpPr txBox="1"/>
            <p:nvPr/>
          </p:nvSpPr>
          <p:spPr>
            <a:xfrm>
              <a:off x="0" y="0"/>
              <a:ext cx="687877" cy="195037"/>
            </a:xfrm>
            <a:prstGeom prst="rect">
              <a:avLst/>
            </a:prstGeom>
          </p:spPr>
          <p:txBody>
            <a:bodyPr lIns="190500" tIns="190500" rIns="190500" bIns="190500" rtlCol="0" anchor="ctr"/>
            <a:lstStyle/>
            <a:p>
              <a:pPr marL="0" lvl="1" indent="0" algn="just">
                <a:lnSpc>
                  <a:spcPts val="2159"/>
                </a:lnSpc>
                <a:spcBef>
                  <a:spcPct val="0"/>
                </a:spcBef>
              </a:pPr>
              <a:r>
                <a:rPr lang="en-US" sz="1799" u="none" strike="noStrike" spc="-134">
                  <a:solidFill>
                    <a:srgbClr val="000000"/>
                  </a:solidFill>
                  <a:latin typeface="윤고딕"/>
                  <a:ea typeface="윤고딕"/>
                </a:rPr>
                <a:t>2.1.1 여행지 검색</a:t>
              </a:r>
            </a:p>
          </p:txBody>
        </p:sp>
      </p:grpSp>
      <p:grpSp>
        <p:nvGrpSpPr>
          <p:cNvPr id="25" name="Group 25"/>
          <p:cNvGrpSpPr/>
          <p:nvPr/>
        </p:nvGrpSpPr>
        <p:grpSpPr>
          <a:xfrm>
            <a:off x="4826583" y="4886518"/>
            <a:ext cx="2611785" cy="727100"/>
            <a:chOff x="0" y="0"/>
            <a:chExt cx="687877" cy="191500"/>
          </a:xfrm>
        </p:grpSpPr>
        <p:sp>
          <p:nvSpPr>
            <p:cNvPr id="26" name="Freeform 26"/>
            <p:cNvSpPr/>
            <p:nvPr/>
          </p:nvSpPr>
          <p:spPr>
            <a:xfrm>
              <a:off x="0" y="0"/>
              <a:ext cx="687877" cy="191500"/>
            </a:xfrm>
            <a:custGeom>
              <a:avLst/>
              <a:gdLst/>
              <a:ahLst/>
              <a:cxnLst/>
              <a:rect l="l" t="t" r="r" b="b"/>
              <a:pathLst>
                <a:path w="687877" h="191500">
                  <a:moveTo>
                    <a:pt x="14821" y="0"/>
                  </a:moveTo>
                  <a:lnTo>
                    <a:pt x="673056" y="0"/>
                  </a:lnTo>
                  <a:cubicBezTo>
                    <a:pt x="676987" y="0"/>
                    <a:pt x="680757" y="1562"/>
                    <a:pt x="683536" y="4341"/>
                  </a:cubicBezTo>
                  <a:cubicBezTo>
                    <a:pt x="686316" y="7121"/>
                    <a:pt x="687877" y="10890"/>
                    <a:pt x="687877" y="14821"/>
                  </a:cubicBezTo>
                  <a:lnTo>
                    <a:pt x="687877" y="176678"/>
                  </a:lnTo>
                  <a:cubicBezTo>
                    <a:pt x="687877" y="180609"/>
                    <a:pt x="686316" y="184379"/>
                    <a:pt x="683536" y="187159"/>
                  </a:cubicBezTo>
                  <a:cubicBezTo>
                    <a:pt x="680757" y="189938"/>
                    <a:pt x="676987" y="191500"/>
                    <a:pt x="673056" y="191500"/>
                  </a:cubicBezTo>
                  <a:lnTo>
                    <a:pt x="14821" y="191500"/>
                  </a:lnTo>
                  <a:cubicBezTo>
                    <a:pt x="10890" y="191500"/>
                    <a:pt x="7121" y="189938"/>
                    <a:pt x="4341" y="187159"/>
                  </a:cubicBezTo>
                  <a:cubicBezTo>
                    <a:pt x="1562" y="184379"/>
                    <a:pt x="0" y="180609"/>
                    <a:pt x="0" y="176678"/>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27" name="TextBox 27"/>
            <p:cNvSpPr txBox="1"/>
            <p:nvPr/>
          </p:nvSpPr>
          <p:spPr>
            <a:xfrm>
              <a:off x="0" y="0"/>
              <a:ext cx="687877" cy="191500"/>
            </a:xfrm>
            <a:prstGeom prst="rect">
              <a:avLst/>
            </a:prstGeom>
          </p:spPr>
          <p:txBody>
            <a:bodyPr lIns="190500" tIns="190500" rIns="190500" bIns="190500" rtlCol="0" anchor="ctr"/>
            <a:lstStyle/>
            <a:p>
              <a:pPr algn="just">
                <a:lnSpc>
                  <a:spcPts val="2159"/>
                </a:lnSpc>
              </a:pPr>
              <a:r>
                <a:rPr lang="en-US" sz="1799" spc="-134">
                  <a:solidFill>
                    <a:srgbClr val="000000"/>
                  </a:solidFill>
                  <a:latin typeface="윤고딕"/>
                  <a:ea typeface="윤고딕"/>
                </a:rPr>
                <a:t>2.2.1 여행 플래너</a:t>
              </a:r>
            </a:p>
          </p:txBody>
        </p:sp>
      </p:grpSp>
      <p:grpSp>
        <p:nvGrpSpPr>
          <p:cNvPr id="28" name="Group 28"/>
          <p:cNvGrpSpPr/>
          <p:nvPr/>
        </p:nvGrpSpPr>
        <p:grpSpPr>
          <a:xfrm>
            <a:off x="8152743" y="4888118"/>
            <a:ext cx="2611785" cy="727100"/>
            <a:chOff x="0" y="0"/>
            <a:chExt cx="687877" cy="191500"/>
          </a:xfrm>
        </p:grpSpPr>
        <p:sp>
          <p:nvSpPr>
            <p:cNvPr id="29" name="Freeform 29"/>
            <p:cNvSpPr/>
            <p:nvPr/>
          </p:nvSpPr>
          <p:spPr>
            <a:xfrm>
              <a:off x="0" y="0"/>
              <a:ext cx="687877" cy="191500"/>
            </a:xfrm>
            <a:custGeom>
              <a:avLst/>
              <a:gdLst/>
              <a:ahLst/>
              <a:cxnLst/>
              <a:rect l="l" t="t" r="r" b="b"/>
              <a:pathLst>
                <a:path w="687877" h="191500">
                  <a:moveTo>
                    <a:pt x="14821" y="0"/>
                  </a:moveTo>
                  <a:lnTo>
                    <a:pt x="673056" y="0"/>
                  </a:lnTo>
                  <a:cubicBezTo>
                    <a:pt x="676987" y="0"/>
                    <a:pt x="680757" y="1562"/>
                    <a:pt x="683536" y="4341"/>
                  </a:cubicBezTo>
                  <a:cubicBezTo>
                    <a:pt x="686316" y="7121"/>
                    <a:pt x="687877" y="10890"/>
                    <a:pt x="687877" y="14821"/>
                  </a:cubicBezTo>
                  <a:lnTo>
                    <a:pt x="687877" y="176678"/>
                  </a:lnTo>
                  <a:cubicBezTo>
                    <a:pt x="687877" y="180609"/>
                    <a:pt x="686316" y="184379"/>
                    <a:pt x="683536" y="187159"/>
                  </a:cubicBezTo>
                  <a:cubicBezTo>
                    <a:pt x="680757" y="189938"/>
                    <a:pt x="676987" y="191500"/>
                    <a:pt x="673056" y="191500"/>
                  </a:cubicBezTo>
                  <a:lnTo>
                    <a:pt x="14821" y="191500"/>
                  </a:lnTo>
                  <a:cubicBezTo>
                    <a:pt x="10890" y="191500"/>
                    <a:pt x="7121" y="189938"/>
                    <a:pt x="4341" y="187159"/>
                  </a:cubicBezTo>
                  <a:cubicBezTo>
                    <a:pt x="1562" y="184379"/>
                    <a:pt x="0" y="180609"/>
                    <a:pt x="0" y="176678"/>
                  </a:cubicBezTo>
                  <a:lnTo>
                    <a:pt x="0" y="14821"/>
                  </a:lnTo>
                  <a:cubicBezTo>
                    <a:pt x="0" y="10890"/>
                    <a:pt x="1562" y="7121"/>
                    <a:pt x="4341" y="4341"/>
                  </a:cubicBezTo>
                  <a:cubicBezTo>
                    <a:pt x="7121" y="1562"/>
                    <a:pt x="10890" y="0"/>
                    <a:pt x="14821" y="0"/>
                  </a:cubicBezTo>
                  <a:close/>
                </a:path>
              </a:pathLst>
            </a:custGeom>
            <a:solidFill>
              <a:srgbClr val="FFECC7"/>
            </a:solidFill>
            <a:ln w="28575" cap="sq">
              <a:solidFill>
                <a:srgbClr val="000000"/>
              </a:solidFill>
              <a:prstDash val="solid"/>
              <a:miter/>
            </a:ln>
          </p:spPr>
        </p:sp>
        <p:sp>
          <p:nvSpPr>
            <p:cNvPr id="30" name="TextBox 30"/>
            <p:cNvSpPr txBox="1"/>
            <p:nvPr/>
          </p:nvSpPr>
          <p:spPr>
            <a:xfrm>
              <a:off x="0" y="0"/>
              <a:ext cx="687877" cy="191500"/>
            </a:xfrm>
            <a:prstGeom prst="rect">
              <a:avLst/>
            </a:prstGeom>
          </p:spPr>
          <p:txBody>
            <a:bodyPr lIns="190500" tIns="190500" rIns="190500" bIns="190500" rtlCol="0" anchor="ctr"/>
            <a:lstStyle/>
            <a:p>
              <a:pPr algn="just">
                <a:lnSpc>
                  <a:spcPts val="2159"/>
                </a:lnSpc>
              </a:pPr>
              <a:r>
                <a:rPr lang="en-US" sz="1799" spc="-134">
                  <a:solidFill>
                    <a:srgbClr val="000000"/>
                  </a:solidFill>
                  <a:latin typeface="윤고딕"/>
                  <a:ea typeface="윤고딕"/>
                </a:rPr>
                <a:t>2.3.1 커뮤니티 게시판</a:t>
              </a:r>
            </a:p>
          </p:txBody>
        </p:sp>
      </p:grpSp>
      <p:grpSp>
        <p:nvGrpSpPr>
          <p:cNvPr id="31" name="Group 31"/>
          <p:cNvGrpSpPr/>
          <p:nvPr/>
        </p:nvGrpSpPr>
        <p:grpSpPr>
          <a:xfrm>
            <a:off x="11478903" y="4886518"/>
            <a:ext cx="2611785" cy="727100"/>
            <a:chOff x="0" y="0"/>
            <a:chExt cx="687877" cy="191500"/>
          </a:xfrm>
        </p:grpSpPr>
        <p:sp>
          <p:nvSpPr>
            <p:cNvPr id="32" name="Freeform 32"/>
            <p:cNvSpPr/>
            <p:nvPr/>
          </p:nvSpPr>
          <p:spPr>
            <a:xfrm>
              <a:off x="0" y="0"/>
              <a:ext cx="687877" cy="191500"/>
            </a:xfrm>
            <a:custGeom>
              <a:avLst/>
              <a:gdLst/>
              <a:ahLst/>
              <a:cxnLst/>
              <a:rect l="l" t="t" r="r" b="b"/>
              <a:pathLst>
                <a:path w="687877" h="191500">
                  <a:moveTo>
                    <a:pt x="8893" y="0"/>
                  </a:moveTo>
                  <a:lnTo>
                    <a:pt x="678985" y="0"/>
                  </a:lnTo>
                  <a:cubicBezTo>
                    <a:pt x="681343" y="0"/>
                    <a:pt x="683605" y="937"/>
                    <a:pt x="685273" y="2605"/>
                  </a:cubicBezTo>
                  <a:cubicBezTo>
                    <a:pt x="686941" y="4272"/>
                    <a:pt x="687877" y="6534"/>
                    <a:pt x="687877" y="8893"/>
                  </a:cubicBezTo>
                  <a:lnTo>
                    <a:pt x="687877" y="182607"/>
                  </a:lnTo>
                  <a:cubicBezTo>
                    <a:pt x="687877" y="187518"/>
                    <a:pt x="683896" y="191500"/>
                    <a:pt x="678985" y="191500"/>
                  </a:cubicBezTo>
                  <a:lnTo>
                    <a:pt x="8893" y="191500"/>
                  </a:lnTo>
                  <a:cubicBezTo>
                    <a:pt x="3981" y="191500"/>
                    <a:pt x="0" y="187518"/>
                    <a:pt x="0" y="182607"/>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33" name="TextBox 33"/>
            <p:cNvSpPr txBox="1"/>
            <p:nvPr/>
          </p:nvSpPr>
          <p:spPr>
            <a:xfrm>
              <a:off x="0" y="0"/>
              <a:ext cx="687877" cy="191500"/>
            </a:xfrm>
            <a:prstGeom prst="rect">
              <a:avLst/>
            </a:prstGeom>
          </p:spPr>
          <p:txBody>
            <a:bodyPr lIns="190500" tIns="190500" rIns="190500" bIns="190500" rtlCol="0" anchor="ctr"/>
            <a:lstStyle/>
            <a:p>
              <a:pPr marL="0" lvl="1" indent="0" algn="just">
                <a:lnSpc>
                  <a:spcPts val="2159"/>
                </a:lnSpc>
                <a:spcBef>
                  <a:spcPct val="0"/>
                </a:spcBef>
              </a:pPr>
              <a:r>
                <a:rPr lang="en-US" sz="1799" u="none" strike="noStrike" spc="-134">
                  <a:solidFill>
                    <a:srgbClr val="000000"/>
                  </a:solidFill>
                  <a:latin typeface="윤고딕"/>
                  <a:ea typeface="윤고딕"/>
                </a:rPr>
                <a:t>2.4.1 개인정보 수정</a:t>
              </a:r>
            </a:p>
          </p:txBody>
        </p:sp>
      </p:grpSp>
      <p:grpSp>
        <p:nvGrpSpPr>
          <p:cNvPr id="34" name="Group 34"/>
          <p:cNvGrpSpPr/>
          <p:nvPr/>
        </p:nvGrpSpPr>
        <p:grpSpPr>
          <a:xfrm>
            <a:off x="14805063" y="4891920"/>
            <a:ext cx="2611785" cy="689000"/>
            <a:chOff x="0" y="0"/>
            <a:chExt cx="687877" cy="181465"/>
          </a:xfrm>
        </p:grpSpPr>
        <p:sp>
          <p:nvSpPr>
            <p:cNvPr id="35" name="Freeform 35"/>
            <p:cNvSpPr/>
            <p:nvPr/>
          </p:nvSpPr>
          <p:spPr>
            <a:xfrm>
              <a:off x="0" y="0"/>
              <a:ext cx="687877" cy="181465"/>
            </a:xfrm>
            <a:custGeom>
              <a:avLst/>
              <a:gdLst/>
              <a:ahLst/>
              <a:cxnLst/>
              <a:rect l="l" t="t" r="r" b="b"/>
              <a:pathLst>
                <a:path w="687877" h="181465">
                  <a:moveTo>
                    <a:pt x="8893" y="0"/>
                  </a:moveTo>
                  <a:lnTo>
                    <a:pt x="678985" y="0"/>
                  </a:lnTo>
                  <a:cubicBezTo>
                    <a:pt x="681343" y="0"/>
                    <a:pt x="683605" y="937"/>
                    <a:pt x="685273" y="2605"/>
                  </a:cubicBezTo>
                  <a:cubicBezTo>
                    <a:pt x="686941" y="4272"/>
                    <a:pt x="687877" y="6534"/>
                    <a:pt x="687877" y="8893"/>
                  </a:cubicBezTo>
                  <a:lnTo>
                    <a:pt x="687877" y="172572"/>
                  </a:lnTo>
                  <a:cubicBezTo>
                    <a:pt x="687877" y="177484"/>
                    <a:pt x="683896" y="181465"/>
                    <a:pt x="678985" y="181465"/>
                  </a:cubicBezTo>
                  <a:lnTo>
                    <a:pt x="8893" y="181465"/>
                  </a:lnTo>
                  <a:cubicBezTo>
                    <a:pt x="6534" y="181465"/>
                    <a:pt x="4272" y="180528"/>
                    <a:pt x="2605" y="178860"/>
                  </a:cubicBezTo>
                  <a:cubicBezTo>
                    <a:pt x="937" y="177193"/>
                    <a:pt x="0" y="174931"/>
                    <a:pt x="0" y="172572"/>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36" name="TextBox 36"/>
            <p:cNvSpPr txBox="1"/>
            <p:nvPr/>
          </p:nvSpPr>
          <p:spPr>
            <a:xfrm>
              <a:off x="0" y="0"/>
              <a:ext cx="687877" cy="181465"/>
            </a:xfrm>
            <a:prstGeom prst="rect">
              <a:avLst/>
            </a:prstGeom>
          </p:spPr>
          <p:txBody>
            <a:bodyPr lIns="190500" tIns="190500" rIns="190500" bIns="190500" rtlCol="0" anchor="ctr"/>
            <a:lstStyle/>
            <a:p>
              <a:pPr algn="just">
                <a:lnSpc>
                  <a:spcPts val="2159"/>
                </a:lnSpc>
              </a:pPr>
              <a:r>
                <a:rPr lang="en-US" sz="1799" spc="-134">
                  <a:solidFill>
                    <a:srgbClr val="000000"/>
                  </a:solidFill>
                  <a:latin typeface="윤고딕"/>
                  <a:ea typeface="윤고딕"/>
                </a:rPr>
                <a:t>2.5.1 회원 관리</a:t>
              </a:r>
            </a:p>
          </p:txBody>
        </p:sp>
      </p:grpSp>
      <p:sp>
        <p:nvSpPr>
          <p:cNvPr id="37" name="AutoShape 37"/>
          <p:cNvSpPr/>
          <p:nvPr/>
        </p:nvSpPr>
        <p:spPr>
          <a:xfrm>
            <a:off x="2430643" y="3379556"/>
            <a:ext cx="0" cy="507607"/>
          </a:xfrm>
          <a:prstGeom prst="line">
            <a:avLst/>
          </a:prstGeom>
          <a:ln w="38100" cap="flat">
            <a:solidFill>
              <a:srgbClr val="000000"/>
            </a:solidFill>
            <a:prstDash val="solid"/>
            <a:headEnd type="none" w="sm" len="sm"/>
            <a:tailEnd type="none" w="sm" len="sm"/>
          </a:ln>
        </p:spPr>
      </p:sp>
      <p:sp>
        <p:nvSpPr>
          <p:cNvPr id="38" name="AutoShape 38"/>
          <p:cNvSpPr/>
          <p:nvPr/>
        </p:nvSpPr>
        <p:spPr>
          <a:xfrm flipH="1">
            <a:off x="2411593" y="3379556"/>
            <a:ext cx="6651355" cy="0"/>
          </a:xfrm>
          <a:prstGeom prst="line">
            <a:avLst/>
          </a:prstGeom>
          <a:ln w="38100" cap="flat">
            <a:solidFill>
              <a:srgbClr val="000000"/>
            </a:solidFill>
            <a:prstDash val="solid"/>
            <a:headEnd type="none" w="sm" len="sm"/>
            <a:tailEnd type="none" w="sm" len="sm"/>
          </a:ln>
        </p:spPr>
      </p:sp>
      <p:sp>
        <p:nvSpPr>
          <p:cNvPr id="39" name="AutoShape 39"/>
          <p:cNvSpPr/>
          <p:nvPr/>
        </p:nvSpPr>
        <p:spPr>
          <a:xfrm flipH="1">
            <a:off x="8904896" y="3379556"/>
            <a:ext cx="6809408" cy="0"/>
          </a:xfrm>
          <a:prstGeom prst="line">
            <a:avLst/>
          </a:prstGeom>
          <a:ln w="38100" cap="flat">
            <a:solidFill>
              <a:srgbClr val="000000"/>
            </a:solidFill>
            <a:prstDash val="solid"/>
            <a:headEnd type="none" w="sm" len="sm"/>
            <a:tailEnd type="none" w="sm" len="sm"/>
          </a:ln>
        </p:spPr>
      </p:sp>
      <p:sp>
        <p:nvSpPr>
          <p:cNvPr id="40" name="AutoShape 40"/>
          <p:cNvSpPr/>
          <p:nvPr/>
        </p:nvSpPr>
        <p:spPr>
          <a:xfrm flipV="1">
            <a:off x="15695254" y="3379556"/>
            <a:ext cx="0" cy="507607"/>
          </a:xfrm>
          <a:prstGeom prst="line">
            <a:avLst/>
          </a:prstGeom>
          <a:ln w="38100" cap="flat">
            <a:solidFill>
              <a:srgbClr val="000000"/>
            </a:solidFill>
            <a:prstDash val="solid"/>
            <a:headEnd type="none" w="sm" len="sm"/>
            <a:tailEnd type="none" w="sm" len="sm"/>
          </a:ln>
        </p:spPr>
      </p:sp>
      <p:sp>
        <p:nvSpPr>
          <p:cNvPr id="41" name="AutoShape 41"/>
          <p:cNvSpPr/>
          <p:nvPr/>
        </p:nvSpPr>
        <p:spPr>
          <a:xfrm>
            <a:off x="12388626" y="3379556"/>
            <a:ext cx="0" cy="507607"/>
          </a:xfrm>
          <a:prstGeom prst="line">
            <a:avLst/>
          </a:prstGeom>
          <a:ln w="38100" cap="flat">
            <a:solidFill>
              <a:srgbClr val="000000"/>
            </a:solidFill>
            <a:prstDash val="solid"/>
            <a:headEnd type="none" w="sm" len="sm"/>
            <a:tailEnd type="none" w="sm" len="sm"/>
          </a:ln>
        </p:spPr>
      </p:sp>
      <p:sp>
        <p:nvSpPr>
          <p:cNvPr id="42" name="AutoShape 42"/>
          <p:cNvSpPr/>
          <p:nvPr/>
        </p:nvSpPr>
        <p:spPr>
          <a:xfrm flipV="1">
            <a:off x="5737271" y="3379556"/>
            <a:ext cx="0" cy="507607"/>
          </a:xfrm>
          <a:prstGeom prst="line">
            <a:avLst/>
          </a:prstGeom>
          <a:ln w="38100" cap="flat">
            <a:solidFill>
              <a:srgbClr val="000000"/>
            </a:solidFill>
            <a:prstDash val="solid"/>
            <a:headEnd type="none" w="sm" len="sm"/>
            <a:tailEnd type="none" w="sm" len="sm"/>
          </a:ln>
        </p:spPr>
      </p:sp>
      <p:sp>
        <p:nvSpPr>
          <p:cNvPr id="43" name="AutoShape 43"/>
          <p:cNvSpPr/>
          <p:nvPr/>
        </p:nvSpPr>
        <p:spPr>
          <a:xfrm flipH="1">
            <a:off x="1319792" y="5243136"/>
            <a:ext cx="228917" cy="0"/>
          </a:xfrm>
          <a:prstGeom prst="line">
            <a:avLst/>
          </a:prstGeom>
          <a:ln w="38100" cap="flat">
            <a:solidFill>
              <a:srgbClr val="545454"/>
            </a:solidFill>
            <a:prstDash val="solid"/>
            <a:headEnd type="none" w="sm" len="sm"/>
            <a:tailEnd type="none" w="sm" len="sm"/>
          </a:ln>
        </p:spPr>
      </p:sp>
      <p:sp>
        <p:nvSpPr>
          <p:cNvPr id="44" name="AutoShape 44"/>
          <p:cNvSpPr/>
          <p:nvPr/>
        </p:nvSpPr>
        <p:spPr>
          <a:xfrm>
            <a:off x="1329317" y="4549396"/>
            <a:ext cx="0" cy="702272"/>
          </a:xfrm>
          <a:prstGeom prst="line">
            <a:avLst/>
          </a:prstGeom>
          <a:ln w="38100" cap="flat">
            <a:solidFill>
              <a:srgbClr val="545454"/>
            </a:solidFill>
            <a:prstDash val="solid"/>
            <a:headEnd type="none" w="sm" len="sm"/>
            <a:tailEnd type="none" w="sm" len="sm"/>
          </a:ln>
        </p:spPr>
      </p:sp>
      <p:grpSp>
        <p:nvGrpSpPr>
          <p:cNvPr id="45" name="Group 45"/>
          <p:cNvGrpSpPr/>
          <p:nvPr/>
        </p:nvGrpSpPr>
        <p:grpSpPr>
          <a:xfrm>
            <a:off x="4627219" y="4549396"/>
            <a:ext cx="204862" cy="652457"/>
            <a:chOff x="0" y="0"/>
            <a:chExt cx="273149" cy="869943"/>
          </a:xfrm>
        </p:grpSpPr>
        <p:sp>
          <p:nvSpPr>
            <p:cNvPr id="46" name="AutoShape 46"/>
            <p:cNvSpPr/>
            <p:nvPr/>
          </p:nvSpPr>
          <p:spPr>
            <a:xfrm flipV="1">
              <a:off x="25400" y="0"/>
              <a:ext cx="0" cy="861202"/>
            </a:xfrm>
            <a:prstGeom prst="line">
              <a:avLst/>
            </a:prstGeom>
            <a:ln w="50800" cap="flat">
              <a:solidFill>
                <a:srgbClr val="545454"/>
              </a:solidFill>
              <a:prstDash val="solid"/>
              <a:headEnd type="none" w="sm" len="sm"/>
              <a:tailEnd type="none" w="sm" len="sm"/>
            </a:ln>
          </p:spPr>
        </p:sp>
        <p:sp>
          <p:nvSpPr>
            <p:cNvPr id="47" name="AutoShape 47"/>
            <p:cNvSpPr/>
            <p:nvPr/>
          </p:nvSpPr>
          <p:spPr>
            <a:xfrm flipH="1" flipV="1">
              <a:off x="25400" y="844543"/>
              <a:ext cx="247749" cy="0"/>
            </a:xfrm>
            <a:prstGeom prst="line">
              <a:avLst/>
            </a:prstGeom>
            <a:ln w="50800" cap="flat">
              <a:solidFill>
                <a:srgbClr val="545454"/>
              </a:solidFill>
              <a:prstDash val="solid"/>
              <a:headEnd type="none" w="sm" len="sm"/>
              <a:tailEnd type="none" w="sm" len="sm"/>
            </a:ln>
          </p:spPr>
        </p:sp>
      </p:grpSp>
      <p:sp>
        <p:nvSpPr>
          <p:cNvPr id="48" name="AutoShape 48"/>
          <p:cNvSpPr/>
          <p:nvPr/>
        </p:nvSpPr>
        <p:spPr>
          <a:xfrm flipV="1">
            <a:off x="7966931" y="4549396"/>
            <a:ext cx="0" cy="645902"/>
          </a:xfrm>
          <a:prstGeom prst="line">
            <a:avLst/>
          </a:prstGeom>
          <a:ln w="38100" cap="flat">
            <a:solidFill>
              <a:srgbClr val="545454"/>
            </a:solidFill>
            <a:prstDash val="solid"/>
            <a:headEnd type="none" w="sm" len="sm"/>
            <a:tailEnd type="none" w="sm" len="sm"/>
          </a:ln>
        </p:spPr>
      </p:sp>
      <p:sp>
        <p:nvSpPr>
          <p:cNvPr id="49" name="AutoShape 49"/>
          <p:cNvSpPr/>
          <p:nvPr/>
        </p:nvSpPr>
        <p:spPr>
          <a:xfrm flipH="1" flipV="1">
            <a:off x="7966931" y="5182803"/>
            <a:ext cx="185812" cy="0"/>
          </a:xfrm>
          <a:prstGeom prst="line">
            <a:avLst/>
          </a:prstGeom>
          <a:ln w="38100" cap="flat">
            <a:solidFill>
              <a:srgbClr val="545454"/>
            </a:solidFill>
            <a:prstDash val="solid"/>
            <a:headEnd type="none" w="sm" len="sm"/>
            <a:tailEnd type="none" w="sm" len="sm"/>
          </a:ln>
        </p:spPr>
      </p:sp>
      <p:sp>
        <p:nvSpPr>
          <p:cNvPr id="50" name="AutoShape 50"/>
          <p:cNvSpPr/>
          <p:nvPr/>
        </p:nvSpPr>
        <p:spPr>
          <a:xfrm flipH="1" flipV="1">
            <a:off x="14578460" y="5260233"/>
            <a:ext cx="236128" cy="0"/>
          </a:xfrm>
          <a:prstGeom prst="line">
            <a:avLst/>
          </a:prstGeom>
          <a:ln w="47625" cap="flat">
            <a:solidFill>
              <a:srgbClr val="545454"/>
            </a:solidFill>
            <a:prstDash val="solid"/>
            <a:headEnd type="none" w="sm" len="sm"/>
            <a:tailEnd type="none" w="sm" len="sm"/>
          </a:ln>
        </p:spPr>
      </p:sp>
      <p:sp>
        <p:nvSpPr>
          <p:cNvPr id="51" name="AutoShape 51"/>
          <p:cNvSpPr/>
          <p:nvPr/>
        </p:nvSpPr>
        <p:spPr>
          <a:xfrm flipV="1">
            <a:off x="11307453" y="4539081"/>
            <a:ext cx="0" cy="1462520"/>
          </a:xfrm>
          <a:prstGeom prst="line">
            <a:avLst/>
          </a:prstGeom>
          <a:ln w="38100" cap="flat">
            <a:solidFill>
              <a:srgbClr val="545454"/>
            </a:solidFill>
            <a:prstDash val="solid"/>
            <a:headEnd type="none" w="sm" len="sm"/>
            <a:tailEnd type="none" w="sm" len="sm"/>
          </a:ln>
        </p:spPr>
      </p:sp>
      <p:sp>
        <p:nvSpPr>
          <p:cNvPr id="52" name="AutoShape 52"/>
          <p:cNvSpPr/>
          <p:nvPr/>
        </p:nvSpPr>
        <p:spPr>
          <a:xfrm flipH="1">
            <a:off x="11307453" y="5250068"/>
            <a:ext cx="171450" cy="0"/>
          </a:xfrm>
          <a:prstGeom prst="line">
            <a:avLst/>
          </a:prstGeom>
          <a:ln w="38100" cap="flat">
            <a:solidFill>
              <a:srgbClr val="545454"/>
            </a:solidFill>
            <a:prstDash val="solid"/>
            <a:headEnd type="none" w="sm" len="sm"/>
            <a:tailEnd type="none" w="sm" len="sm"/>
          </a:ln>
        </p:spPr>
      </p:sp>
      <p:grpSp>
        <p:nvGrpSpPr>
          <p:cNvPr id="53" name="Group 53"/>
          <p:cNvGrpSpPr/>
          <p:nvPr/>
        </p:nvGrpSpPr>
        <p:grpSpPr>
          <a:xfrm>
            <a:off x="0" y="0"/>
            <a:ext cx="18288000" cy="959688"/>
            <a:chOff x="0" y="0"/>
            <a:chExt cx="4816593" cy="252757"/>
          </a:xfrm>
        </p:grpSpPr>
        <p:sp>
          <p:nvSpPr>
            <p:cNvPr id="54" name="Freeform 5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5" name="TextBox 5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56" name="Group 56"/>
          <p:cNvGrpSpPr/>
          <p:nvPr/>
        </p:nvGrpSpPr>
        <p:grpSpPr>
          <a:xfrm>
            <a:off x="11478903" y="5724777"/>
            <a:ext cx="2611785" cy="727100"/>
            <a:chOff x="0" y="0"/>
            <a:chExt cx="687877" cy="191500"/>
          </a:xfrm>
        </p:grpSpPr>
        <p:sp>
          <p:nvSpPr>
            <p:cNvPr id="57" name="Freeform 57"/>
            <p:cNvSpPr/>
            <p:nvPr/>
          </p:nvSpPr>
          <p:spPr>
            <a:xfrm>
              <a:off x="0" y="0"/>
              <a:ext cx="687877" cy="191500"/>
            </a:xfrm>
            <a:custGeom>
              <a:avLst/>
              <a:gdLst/>
              <a:ahLst/>
              <a:cxnLst/>
              <a:rect l="l" t="t" r="r" b="b"/>
              <a:pathLst>
                <a:path w="687877" h="191500">
                  <a:moveTo>
                    <a:pt x="8893" y="0"/>
                  </a:moveTo>
                  <a:lnTo>
                    <a:pt x="678985" y="0"/>
                  </a:lnTo>
                  <a:cubicBezTo>
                    <a:pt x="681343" y="0"/>
                    <a:pt x="683605" y="937"/>
                    <a:pt x="685273" y="2605"/>
                  </a:cubicBezTo>
                  <a:cubicBezTo>
                    <a:pt x="686941" y="4272"/>
                    <a:pt x="687877" y="6534"/>
                    <a:pt x="687877" y="8893"/>
                  </a:cubicBezTo>
                  <a:lnTo>
                    <a:pt x="687877" y="182607"/>
                  </a:lnTo>
                  <a:cubicBezTo>
                    <a:pt x="687877" y="187518"/>
                    <a:pt x="683896" y="191500"/>
                    <a:pt x="678985" y="191500"/>
                  </a:cubicBezTo>
                  <a:lnTo>
                    <a:pt x="8893" y="191500"/>
                  </a:lnTo>
                  <a:cubicBezTo>
                    <a:pt x="3981" y="191500"/>
                    <a:pt x="0" y="187518"/>
                    <a:pt x="0" y="182607"/>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58" name="TextBox 58"/>
            <p:cNvSpPr txBox="1"/>
            <p:nvPr/>
          </p:nvSpPr>
          <p:spPr>
            <a:xfrm>
              <a:off x="0" y="0"/>
              <a:ext cx="687877" cy="191500"/>
            </a:xfrm>
            <a:prstGeom prst="rect">
              <a:avLst/>
            </a:prstGeom>
          </p:spPr>
          <p:txBody>
            <a:bodyPr lIns="190500" tIns="190500" rIns="190500" bIns="190500" rtlCol="0" anchor="ctr"/>
            <a:lstStyle/>
            <a:p>
              <a:pPr marL="0" lvl="1" indent="0" algn="just">
                <a:lnSpc>
                  <a:spcPts val="2159"/>
                </a:lnSpc>
                <a:spcBef>
                  <a:spcPct val="0"/>
                </a:spcBef>
              </a:pPr>
              <a:r>
                <a:rPr lang="en-US" sz="1799" u="none" strike="noStrike" spc="-134">
                  <a:solidFill>
                    <a:srgbClr val="000000"/>
                  </a:solidFill>
                  <a:latin typeface="윤고딕"/>
                  <a:ea typeface="윤고딕"/>
                </a:rPr>
                <a:t>2.4.2 나의 여행일정</a:t>
              </a:r>
            </a:p>
          </p:txBody>
        </p:sp>
      </p:grpSp>
      <p:sp>
        <p:nvSpPr>
          <p:cNvPr id="59" name="AutoShape 59"/>
          <p:cNvSpPr/>
          <p:nvPr/>
        </p:nvSpPr>
        <p:spPr>
          <a:xfrm flipH="1">
            <a:off x="11319322" y="5982551"/>
            <a:ext cx="191527" cy="0"/>
          </a:xfrm>
          <a:prstGeom prst="line">
            <a:avLst/>
          </a:prstGeom>
          <a:ln w="38100" cap="flat">
            <a:solidFill>
              <a:srgbClr val="545454"/>
            </a:solidFill>
            <a:prstDash val="solid"/>
            <a:headEnd type="none" w="sm" len="sm"/>
            <a:tailEnd type="none" w="sm" len="sm"/>
          </a:ln>
        </p:spPr>
      </p:sp>
      <p:grpSp>
        <p:nvGrpSpPr>
          <p:cNvPr id="60" name="Group 60"/>
          <p:cNvGrpSpPr/>
          <p:nvPr/>
        </p:nvGrpSpPr>
        <p:grpSpPr>
          <a:xfrm>
            <a:off x="14805063" y="5882190"/>
            <a:ext cx="2611785" cy="689000"/>
            <a:chOff x="0" y="0"/>
            <a:chExt cx="687877" cy="181465"/>
          </a:xfrm>
        </p:grpSpPr>
        <p:sp>
          <p:nvSpPr>
            <p:cNvPr id="61" name="Freeform 61"/>
            <p:cNvSpPr/>
            <p:nvPr/>
          </p:nvSpPr>
          <p:spPr>
            <a:xfrm>
              <a:off x="0" y="0"/>
              <a:ext cx="687877" cy="181465"/>
            </a:xfrm>
            <a:custGeom>
              <a:avLst/>
              <a:gdLst/>
              <a:ahLst/>
              <a:cxnLst/>
              <a:rect l="l" t="t" r="r" b="b"/>
              <a:pathLst>
                <a:path w="687877" h="181465">
                  <a:moveTo>
                    <a:pt x="8893" y="0"/>
                  </a:moveTo>
                  <a:lnTo>
                    <a:pt x="678985" y="0"/>
                  </a:lnTo>
                  <a:cubicBezTo>
                    <a:pt x="681343" y="0"/>
                    <a:pt x="683605" y="937"/>
                    <a:pt x="685273" y="2605"/>
                  </a:cubicBezTo>
                  <a:cubicBezTo>
                    <a:pt x="686941" y="4272"/>
                    <a:pt x="687877" y="6534"/>
                    <a:pt x="687877" y="8893"/>
                  </a:cubicBezTo>
                  <a:lnTo>
                    <a:pt x="687877" y="172572"/>
                  </a:lnTo>
                  <a:cubicBezTo>
                    <a:pt x="687877" y="177484"/>
                    <a:pt x="683896" y="181465"/>
                    <a:pt x="678985" y="181465"/>
                  </a:cubicBezTo>
                  <a:lnTo>
                    <a:pt x="8893" y="181465"/>
                  </a:lnTo>
                  <a:cubicBezTo>
                    <a:pt x="6534" y="181465"/>
                    <a:pt x="4272" y="180528"/>
                    <a:pt x="2605" y="178860"/>
                  </a:cubicBezTo>
                  <a:cubicBezTo>
                    <a:pt x="937" y="177193"/>
                    <a:pt x="0" y="174931"/>
                    <a:pt x="0" y="172572"/>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62" name="TextBox 62"/>
            <p:cNvSpPr txBox="1"/>
            <p:nvPr/>
          </p:nvSpPr>
          <p:spPr>
            <a:xfrm>
              <a:off x="0" y="0"/>
              <a:ext cx="687877" cy="181465"/>
            </a:xfrm>
            <a:prstGeom prst="rect">
              <a:avLst/>
            </a:prstGeom>
          </p:spPr>
          <p:txBody>
            <a:bodyPr lIns="190500" tIns="190500" rIns="190500" bIns="190500" rtlCol="0" anchor="ctr"/>
            <a:lstStyle/>
            <a:p>
              <a:pPr algn="just">
                <a:lnSpc>
                  <a:spcPts val="2159"/>
                </a:lnSpc>
              </a:pPr>
              <a:r>
                <a:rPr lang="en-US" sz="1799" spc="-134">
                  <a:solidFill>
                    <a:srgbClr val="000000"/>
                  </a:solidFill>
                  <a:latin typeface="윤고딕"/>
                  <a:ea typeface="윤고딕"/>
                </a:rPr>
                <a:t>2.5.2 게시판 관리</a:t>
              </a:r>
            </a:p>
          </p:txBody>
        </p:sp>
      </p:grpSp>
      <p:grpSp>
        <p:nvGrpSpPr>
          <p:cNvPr id="63" name="Group 63"/>
          <p:cNvGrpSpPr/>
          <p:nvPr/>
        </p:nvGrpSpPr>
        <p:grpSpPr>
          <a:xfrm>
            <a:off x="14805063" y="6872460"/>
            <a:ext cx="2611785" cy="689000"/>
            <a:chOff x="0" y="0"/>
            <a:chExt cx="687877" cy="181465"/>
          </a:xfrm>
        </p:grpSpPr>
        <p:sp>
          <p:nvSpPr>
            <p:cNvPr id="64" name="Freeform 64"/>
            <p:cNvSpPr/>
            <p:nvPr/>
          </p:nvSpPr>
          <p:spPr>
            <a:xfrm>
              <a:off x="0" y="0"/>
              <a:ext cx="687877" cy="181465"/>
            </a:xfrm>
            <a:custGeom>
              <a:avLst/>
              <a:gdLst/>
              <a:ahLst/>
              <a:cxnLst/>
              <a:rect l="l" t="t" r="r" b="b"/>
              <a:pathLst>
                <a:path w="687877" h="181465">
                  <a:moveTo>
                    <a:pt x="8893" y="0"/>
                  </a:moveTo>
                  <a:lnTo>
                    <a:pt x="678985" y="0"/>
                  </a:lnTo>
                  <a:cubicBezTo>
                    <a:pt x="681343" y="0"/>
                    <a:pt x="683605" y="937"/>
                    <a:pt x="685273" y="2605"/>
                  </a:cubicBezTo>
                  <a:cubicBezTo>
                    <a:pt x="686941" y="4272"/>
                    <a:pt x="687877" y="6534"/>
                    <a:pt x="687877" y="8893"/>
                  </a:cubicBezTo>
                  <a:lnTo>
                    <a:pt x="687877" y="172572"/>
                  </a:lnTo>
                  <a:cubicBezTo>
                    <a:pt x="687877" y="177484"/>
                    <a:pt x="683896" y="181465"/>
                    <a:pt x="678985" y="181465"/>
                  </a:cubicBezTo>
                  <a:lnTo>
                    <a:pt x="8893" y="181465"/>
                  </a:lnTo>
                  <a:cubicBezTo>
                    <a:pt x="6534" y="181465"/>
                    <a:pt x="4272" y="180528"/>
                    <a:pt x="2605" y="178860"/>
                  </a:cubicBezTo>
                  <a:cubicBezTo>
                    <a:pt x="937" y="177193"/>
                    <a:pt x="0" y="174931"/>
                    <a:pt x="0" y="172572"/>
                  </a:cubicBezTo>
                  <a:lnTo>
                    <a:pt x="0" y="8893"/>
                  </a:lnTo>
                  <a:cubicBezTo>
                    <a:pt x="0" y="3981"/>
                    <a:pt x="3981" y="0"/>
                    <a:pt x="8893" y="0"/>
                  </a:cubicBezTo>
                  <a:close/>
                </a:path>
              </a:pathLst>
            </a:custGeom>
            <a:solidFill>
              <a:srgbClr val="DAF2FB"/>
            </a:solidFill>
            <a:ln w="9525" cap="sq">
              <a:solidFill>
                <a:srgbClr val="FDFBF4"/>
              </a:solidFill>
              <a:prstDash val="solid"/>
              <a:miter/>
            </a:ln>
          </p:spPr>
        </p:sp>
        <p:sp>
          <p:nvSpPr>
            <p:cNvPr id="65" name="TextBox 65"/>
            <p:cNvSpPr txBox="1"/>
            <p:nvPr/>
          </p:nvSpPr>
          <p:spPr>
            <a:xfrm>
              <a:off x="0" y="0"/>
              <a:ext cx="687877" cy="181465"/>
            </a:xfrm>
            <a:prstGeom prst="rect">
              <a:avLst/>
            </a:prstGeom>
          </p:spPr>
          <p:txBody>
            <a:bodyPr lIns="190500" tIns="190500" rIns="190500" bIns="190500" rtlCol="0" anchor="ctr"/>
            <a:lstStyle/>
            <a:p>
              <a:pPr algn="just">
                <a:lnSpc>
                  <a:spcPts val="2159"/>
                </a:lnSpc>
              </a:pPr>
              <a:r>
                <a:rPr lang="en-US" sz="1799" spc="-134">
                  <a:solidFill>
                    <a:srgbClr val="000000"/>
                  </a:solidFill>
                  <a:latin typeface="윤고딕"/>
                  <a:ea typeface="윤고딕"/>
                </a:rPr>
                <a:t>2.5.3 통계 / 시각화</a:t>
              </a:r>
            </a:p>
          </p:txBody>
        </p:sp>
      </p:grpSp>
      <p:sp>
        <p:nvSpPr>
          <p:cNvPr id="66" name="AutoShape 66"/>
          <p:cNvSpPr/>
          <p:nvPr/>
        </p:nvSpPr>
        <p:spPr>
          <a:xfrm flipH="1">
            <a:off x="14578460" y="6145776"/>
            <a:ext cx="236128" cy="0"/>
          </a:xfrm>
          <a:prstGeom prst="line">
            <a:avLst/>
          </a:prstGeom>
          <a:ln w="38100" cap="flat">
            <a:solidFill>
              <a:srgbClr val="545454"/>
            </a:solidFill>
            <a:prstDash val="solid"/>
            <a:headEnd type="none" w="sm" len="sm"/>
            <a:tailEnd type="none" w="sm" len="sm"/>
          </a:ln>
        </p:spPr>
      </p:sp>
      <p:sp>
        <p:nvSpPr>
          <p:cNvPr id="67" name="AutoShape 67"/>
          <p:cNvSpPr/>
          <p:nvPr/>
        </p:nvSpPr>
        <p:spPr>
          <a:xfrm flipH="1">
            <a:off x="14578460" y="7177094"/>
            <a:ext cx="236128" cy="0"/>
          </a:xfrm>
          <a:prstGeom prst="line">
            <a:avLst/>
          </a:prstGeom>
          <a:ln w="38100" cap="flat">
            <a:solidFill>
              <a:srgbClr val="545454"/>
            </a:solidFill>
            <a:prstDash val="solid"/>
            <a:headEnd type="none" w="sm" len="sm"/>
            <a:tailEnd type="none" w="sm" len="sm"/>
          </a:ln>
        </p:spPr>
      </p:sp>
      <p:sp>
        <p:nvSpPr>
          <p:cNvPr id="68" name="AutoShape 68"/>
          <p:cNvSpPr/>
          <p:nvPr/>
        </p:nvSpPr>
        <p:spPr>
          <a:xfrm>
            <a:off x="14578460" y="4539081"/>
            <a:ext cx="0" cy="2657063"/>
          </a:xfrm>
          <a:prstGeom prst="line">
            <a:avLst/>
          </a:prstGeom>
          <a:ln w="38100" cap="flat">
            <a:solidFill>
              <a:srgbClr val="545454"/>
            </a:solidFill>
            <a:prstDash val="solid"/>
            <a:headEnd type="none" w="sm" len="sm"/>
            <a:tailEnd type="none" w="sm" len="sm"/>
          </a:ln>
        </p:spPr>
      </p:sp>
      <p:sp>
        <p:nvSpPr>
          <p:cNvPr id="69" name="TextBox 69"/>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(1/9) - </a:t>
            </a:r>
            <a:r>
              <a:rPr lang="en-US" sz="4200" dirty="0" err="1">
                <a:solidFill>
                  <a:srgbClr val="FFFFFF"/>
                </a:solidFill>
                <a:latin typeface="윤고딕 Semi-Bold"/>
                <a:ea typeface="윤고딕 Semi-Bold"/>
              </a:rPr>
              <a:t>메뉴구조</a:t>
            </a:r>
            <a:endParaRPr lang="en-US" sz="4200" dirty="0">
              <a:solidFill>
                <a:srgbClr val="FFFFFF"/>
              </a:solidFill>
              <a:latin typeface="윤고딕 Semi-Bold"/>
              <a:ea typeface="윤고딕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4" name="TextBox 4"/>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5" name="AutoShape 5"/>
          <p:cNvSpPr/>
          <p:nvPr/>
        </p:nvSpPr>
        <p:spPr>
          <a:xfrm>
            <a:off x="5897880" y="5143500"/>
            <a:ext cx="6492240" cy="0"/>
          </a:xfrm>
          <a:prstGeom prst="line">
            <a:avLst/>
          </a:prstGeom>
          <a:ln w="38100" cap="flat">
            <a:solidFill>
              <a:srgbClr val="000000"/>
            </a:solidFill>
            <a:prstDash val="solid"/>
            <a:headEnd type="none" w="sm" len="sm"/>
            <a:tailEnd type="arrow" w="med" len="sm"/>
          </a:ln>
        </p:spPr>
      </p:sp>
      <p:sp>
        <p:nvSpPr>
          <p:cNvPr id="6" name="Freeform 6"/>
          <p:cNvSpPr/>
          <p:nvPr/>
        </p:nvSpPr>
        <p:spPr>
          <a:xfrm>
            <a:off x="225560" y="1819932"/>
            <a:ext cx="14936756" cy="7246545"/>
          </a:xfrm>
          <a:custGeom>
            <a:avLst/>
            <a:gdLst/>
            <a:ahLst/>
            <a:cxnLst/>
            <a:rect l="l" t="t" r="r" b="b"/>
            <a:pathLst>
              <a:path w="14936756" h="7246545">
                <a:moveTo>
                  <a:pt x="0" y="0"/>
                </a:moveTo>
                <a:lnTo>
                  <a:pt x="14936756" y="0"/>
                </a:lnTo>
                <a:lnTo>
                  <a:pt x="14936756" y="7246545"/>
                </a:lnTo>
                <a:lnTo>
                  <a:pt x="0" y="7246545"/>
                </a:lnTo>
                <a:lnTo>
                  <a:pt x="0" y="0"/>
                </a:lnTo>
                <a:close/>
              </a:path>
            </a:pathLst>
          </a:custGeom>
          <a:blipFill>
            <a:blip r:embed="rId2"/>
            <a:stretch>
              <a:fillRect/>
            </a:stretch>
          </a:blipFill>
        </p:spPr>
      </p:sp>
      <p:grpSp>
        <p:nvGrpSpPr>
          <p:cNvPr id="7" name="Group 7"/>
          <p:cNvGrpSpPr/>
          <p:nvPr/>
        </p:nvGrpSpPr>
        <p:grpSpPr>
          <a:xfrm>
            <a:off x="0" y="0"/>
            <a:ext cx="18288000" cy="959688"/>
            <a:chOff x="0" y="0"/>
            <a:chExt cx="4816593" cy="252757"/>
          </a:xfrm>
        </p:grpSpPr>
        <p:sp>
          <p:nvSpPr>
            <p:cNvPr id="8" name="Freeform 8"/>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FFFFFF"/>
            </a:solidFill>
          </p:spPr>
        </p:sp>
        <p:sp>
          <p:nvSpPr>
            <p:cNvPr id="9" name="TextBox 9"/>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10" name="Group 10"/>
          <p:cNvGrpSpPr/>
          <p:nvPr/>
        </p:nvGrpSpPr>
        <p:grpSpPr>
          <a:xfrm>
            <a:off x="0" y="7201"/>
            <a:ext cx="18288000" cy="959688"/>
            <a:chOff x="0" y="0"/>
            <a:chExt cx="4816593" cy="252757"/>
          </a:xfrm>
        </p:grpSpPr>
        <p:sp>
          <p:nvSpPr>
            <p:cNvPr id="11" name="Freeform 11"/>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2" name="TextBox 12"/>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3" name="AutoShape 13"/>
          <p:cNvSpPr/>
          <p:nvPr/>
        </p:nvSpPr>
        <p:spPr>
          <a:xfrm flipV="1">
            <a:off x="13933388" y="1713764"/>
            <a:ext cx="1468340" cy="0"/>
          </a:xfrm>
          <a:prstGeom prst="line">
            <a:avLst/>
          </a:prstGeom>
          <a:ln w="38100" cap="flat">
            <a:solidFill>
              <a:srgbClr val="FA3A2F"/>
            </a:solidFill>
            <a:prstDash val="solid"/>
            <a:headEnd type="none" w="sm" len="sm"/>
            <a:tailEnd type="none" w="sm" len="sm"/>
          </a:ln>
        </p:spPr>
      </p:sp>
      <p:grpSp>
        <p:nvGrpSpPr>
          <p:cNvPr id="14" name="Group 14"/>
          <p:cNvGrpSpPr/>
          <p:nvPr/>
        </p:nvGrpSpPr>
        <p:grpSpPr>
          <a:xfrm>
            <a:off x="13913708" y="1694714"/>
            <a:ext cx="1507700" cy="519534"/>
            <a:chOff x="0" y="0"/>
            <a:chExt cx="2010267" cy="692712"/>
          </a:xfrm>
        </p:grpSpPr>
        <p:sp>
          <p:nvSpPr>
            <p:cNvPr id="15" name="AutoShape 15"/>
            <p:cNvSpPr/>
            <p:nvPr/>
          </p:nvSpPr>
          <p:spPr>
            <a:xfrm flipV="1">
              <a:off x="52480" y="667312"/>
              <a:ext cx="1957787" cy="0"/>
            </a:xfrm>
            <a:prstGeom prst="line">
              <a:avLst/>
            </a:prstGeom>
            <a:ln w="50800" cap="flat">
              <a:solidFill>
                <a:srgbClr val="FA3A2F"/>
              </a:solidFill>
              <a:prstDash val="solid"/>
              <a:headEnd type="none" w="sm" len="sm"/>
              <a:tailEnd type="none" w="sm" len="sm"/>
            </a:ln>
          </p:spPr>
        </p:sp>
        <p:sp>
          <p:nvSpPr>
            <p:cNvPr id="16" name="AutoShape 16"/>
            <p:cNvSpPr/>
            <p:nvPr/>
          </p:nvSpPr>
          <p:spPr>
            <a:xfrm flipH="1" flipV="1">
              <a:off x="25400" y="0"/>
              <a:ext cx="0" cy="667312"/>
            </a:xfrm>
            <a:prstGeom prst="line">
              <a:avLst/>
            </a:prstGeom>
            <a:ln w="50800" cap="flat">
              <a:solidFill>
                <a:srgbClr val="FA3A2F"/>
              </a:solidFill>
              <a:prstDash val="solid"/>
              <a:headEnd type="none" w="sm" len="sm"/>
              <a:tailEnd type="none" w="sm" len="sm"/>
            </a:ln>
          </p:spPr>
        </p:sp>
        <p:sp>
          <p:nvSpPr>
            <p:cNvPr id="17" name="AutoShape 17"/>
            <p:cNvSpPr/>
            <p:nvPr/>
          </p:nvSpPr>
          <p:spPr>
            <a:xfrm flipH="1" flipV="1">
              <a:off x="1984867" y="25400"/>
              <a:ext cx="0" cy="667312"/>
            </a:xfrm>
            <a:prstGeom prst="line">
              <a:avLst/>
            </a:prstGeom>
            <a:ln w="50800" cap="flat">
              <a:solidFill>
                <a:srgbClr val="FA3A2F"/>
              </a:solidFill>
              <a:prstDash val="solid"/>
              <a:headEnd type="none" w="sm" len="sm"/>
              <a:tailEnd type="none" w="sm" len="sm"/>
            </a:ln>
          </p:spPr>
        </p:sp>
      </p:grpSp>
      <p:grpSp>
        <p:nvGrpSpPr>
          <p:cNvPr id="18" name="Group 18"/>
          <p:cNvGrpSpPr/>
          <p:nvPr/>
        </p:nvGrpSpPr>
        <p:grpSpPr>
          <a:xfrm>
            <a:off x="11880225" y="5495103"/>
            <a:ext cx="1507700" cy="529059"/>
            <a:chOff x="0" y="0"/>
            <a:chExt cx="2010267" cy="705412"/>
          </a:xfrm>
        </p:grpSpPr>
        <p:sp>
          <p:nvSpPr>
            <p:cNvPr id="19" name="AutoShape 19"/>
            <p:cNvSpPr/>
            <p:nvPr/>
          </p:nvSpPr>
          <p:spPr>
            <a:xfrm>
              <a:off x="52480" y="680012"/>
              <a:ext cx="1957787" cy="0"/>
            </a:xfrm>
            <a:prstGeom prst="line">
              <a:avLst/>
            </a:prstGeom>
            <a:ln w="50800" cap="flat">
              <a:solidFill>
                <a:srgbClr val="FA3A2F"/>
              </a:solidFill>
              <a:prstDash val="solid"/>
              <a:headEnd type="none" w="sm" len="sm"/>
              <a:tailEnd type="none" w="sm" len="sm"/>
            </a:ln>
          </p:spPr>
        </p:sp>
        <p:sp>
          <p:nvSpPr>
            <p:cNvPr id="20" name="AutoShape 20"/>
            <p:cNvSpPr/>
            <p:nvPr/>
          </p:nvSpPr>
          <p:spPr>
            <a:xfrm flipH="1" flipV="1">
              <a:off x="25400" y="12700"/>
              <a:ext cx="0" cy="667312"/>
            </a:xfrm>
            <a:prstGeom prst="line">
              <a:avLst/>
            </a:prstGeom>
            <a:ln w="50800" cap="flat">
              <a:solidFill>
                <a:srgbClr val="FA3A2F"/>
              </a:solidFill>
              <a:prstDash val="solid"/>
              <a:headEnd type="none" w="sm" len="sm"/>
              <a:tailEnd type="none" w="sm" len="sm"/>
            </a:ln>
          </p:spPr>
        </p:sp>
        <p:sp>
          <p:nvSpPr>
            <p:cNvPr id="21" name="AutoShape 21"/>
            <p:cNvSpPr/>
            <p:nvPr/>
          </p:nvSpPr>
          <p:spPr>
            <a:xfrm flipH="1" flipV="1">
              <a:off x="1984867" y="38100"/>
              <a:ext cx="0" cy="667312"/>
            </a:xfrm>
            <a:prstGeom prst="line">
              <a:avLst/>
            </a:prstGeom>
            <a:ln w="50800" cap="flat">
              <a:solidFill>
                <a:srgbClr val="FA3A2F"/>
              </a:solidFill>
              <a:prstDash val="solid"/>
              <a:headEnd type="none" w="sm" len="sm"/>
              <a:tailEnd type="none" w="sm" len="sm"/>
            </a:ln>
          </p:spPr>
        </p:sp>
        <p:sp>
          <p:nvSpPr>
            <p:cNvPr id="22" name="AutoShape 22"/>
            <p:cNvSpPr/>
            <p:nvPr/>
          </p:nvSpPr>
          <p:spPr>
            <a:xfrm>
              <a:off x="39780" y="25400"/>
              <a:ext cx="1957787" cy="0"/>
            </a:xfrm>
            <a:prstGeom prst="line">
              <a:avLst/>
            </a:prstGeom>
            <a:ln w="50800" cap="flat">
              <a:solidFill>
                <a:srgbClr val="FA3A2F"/>
              </a:solidFill>
              <a:prstDash val="solid"/>
              <a:headEnd type="none" w="sm" len="sm"/>
              <a:tailEnd type="none" w="sm" len="sm"/>
            </a:ln>
          </p:spPr>
        </p:sp>
      </p:grpSp>
      <p:sp>
        <p:nvSpPr>
          <p:cNvPr id="23" name="AutoShape 23"/>
          <p:cNvSpPr/>
          <p:nvPr/>
        </p:nvSpPr>
        <p:spPr>
          <a:xfrm flipV="1">
            <a:off x="12763804" y="6375766"/>
            <a:ext cx="1149905" cy="0"/>
          </a:xfrm>
          <a:prstGeom prst="line">
            <a:avLst/>
          </a:prstGeom>
          <a:ln w="38100" cap="flat">
            <a:solidFill>
              <a:srgbClr val="FA3A2F"/>
            </a:solidFill>
            <a:prstDash val="solid"/>
            <a:headEnd type="none" w="sm" len="sm"/>
            <a:tailEnd type="none" w="sm" len="sm"/>
          </a:ln>
        </p:spPr>
      </p:sp>
      <p:sp>
        <p:nvSpPr>
          <p:cNvPr id="24" name="AutoShape 24"/>
          <p:cNvSpPr/>
          <p:nvPr/>
        </p:nvSpPr>
        <p:spPr>
          <a:xfrm>
            <a:off x="12744754" y="5972263"/>
            <a:ext cx="0" cy="422552"/>
          </a:xfrm>
          <a:prstGeom prst="line">
            <a:avLst/>
          </a:prstGeom>
          <a:ln w="38100" cap="flat">
            <a:solidFill>
              <a:srgbClr val="FA3A2F"/>
            </a:solidFill>
            <a:prstDash val="solid"/>
            <a:headEnd type="none" w="sm" len="sm"/>
            <a:tailEnd type="none" w="sm" len="sm"/>
          </a:ln>
        </p:spPr>
      </p:sp>
      <p:sp>
        <p:nvSpPr>
          <p:cNvPr id="25" name="AutoShape 25"/>
          <p:cNvSpPr/>
          <p:nvPr/>
        </p:nvSpPr>
        <p:spPr>
          <a:xfrm flipV="1">
            <a:off x="14648508" y="2589175"/>
            <a:ext cx="1149905" cy="0"/>
          </a:xfrm>
          <a:prstGeom prst="line">
            <a:avLst/>
          </a:prstGeom>
          <a:ln w="38100" cap="flat">
            <a:solidFill>
              <a:srgbClr val="FA3A2F"/>
            </a:solidFill>
            <a:prstDash val="solid"/>
            <a:headEnd type="none" w="sm" len="sm"/>
            <a:tailEnd type="none" w="sm" len="sm"/>
          </a:ln>
        </p:spPr>
      </p:sp>
      <p:sp>
        <p:nvSpPr>
          <p:cNvPr id="26" name="AutoShape 26"/>
          <p:cNvSpPr/>
          <p:nvPr/>
        </p:nvSpPr>
        <p:spPr>
          <a:xfrm>
            <a:off x="14648508" y="2185673"/>
            <a:ext cx="0" cy="422552"/>
          </a:xfrm>
          <a:prstGeom prst="line">
            <a:avLst/>
          </a:prstGeom>
          <a:ln w="38100" cap="flat">
            <a:solidFill>
              <a:srgbClr val="FA3A2F"/>
            </a:solidFill>
            <a:prstDash val="solid"/>
            <a:headEnd type="none" w="sm" len="sm"/>
            <a:tailEnd type="none" w="sm" len="sm"/>
          </a:ln>
        </p:spPr>
      </p:sp>
      <p:grpSp>
        <p:nvGrpSpPr>
          <p:cNvPr id="27" name="Group 27"/>
          <p:cNvGrpSpPr/>
          <p:nvPr/>
        </p:nvGrpSpPr>
        <p:grpSpPr>
          <a:xfrm>
            <a:off x="13913708" y="5716710"/>
            <a:ext cx="1859744" cy="1356212"/>
            <a:chOff x="0" y="0"/>
            <a:chExt cx="477996" cy="348577"/>
          </a:xfrm>
        </p:grpSpPr>
        <p:sp>
          <p:nvSpPr>
            <p:cNvPr id="28" name="Freeform 28"/>
            <p:cNvSpPr/>
            <p:nvPr/>
          </p:nvSpPr>
          <p:spPr>
            <a:xfrm>
              <a:off x="0" y="0"/>
              <a:ext cx="477996" cy="348577"/>
            </a:xfrm>
            <a:custGeom>
              <a:avLst/>
              <a:gdLst/>
              <a:ahLst/>
              <a:cxnLst/>
              <a:rect l="l" t="t" r="r" b="b"/>
              <a:pathLst>
                <a:path w="477996" h="348577">
                  <a:moveTo>
                    <a:pt x="0" y="0"/>
                  </a:moveTo>
                  <a:lnTo>
                    <a:pt x="477996" y="0"/>
                  </a:lnTo>
                  <a:lnTo>
                    <a:pt x="477996" y="348577"/>
                  </a:lnTo>
                  <a:lnTo>
                    <a:pt x="0" y="348577"/>
                  </a:lnTo>
                  <a:close/>
                </a:path>
              </a:pathLst>
            </a:custGeom>
            <a:solidFill>
              <a:srgbClr val="FDFBF4"/>
            </a:solidFill>
            <a:ln w="19050" cap="sq">
              <a:solidFill>
                <a:srgbClr val="000000"/>
              </a:solidFill>
              <a:prstDash val="solid"/>
              <a:miter/>
            </a:ln>
          </p:spPr>
        </p:sp>
        <p:sp>
          <p:nvSpPr>
            <p:cNvPr id="29" name="TextBox 29"/>
            <p:cNvSpPr txBox="1"/>
            <p:nvPr/>
          </p:nvSpPr>
          <p:spPr>
            <a:xfrm>
              <a:off x="0" y="0"/>
              <a:ext cx="477996" cy="348577"/>
            </a:xfrm>
            <a:prstGeom prst="rect">
              <a:avLst/>
            </a:prstGeom>
          </p:spPr>
          <p:txBody>
            <a:bodyPr lIns="50800" tIns="50800" rIns="50800" bIns="50800" rtlCol="0" anchor="ctr"/>
            <a:lstStyle/>
            <a:p>
              <a:pPr algn="ctr">
                <a:lnSpc>
                  <a:spcPts val="1742"/>
                </a:lnSpc>
              </a:pPr>
              <a:r>
                <a:rPr lang="en-US" sz="1451" spc="-108">
                  <a:solidFill>
                    <a:srgbClr val="000000"/>
                  </a:solidFill>
                  <a:latin typeface="윤고딕 Bold"/>
                  <a:ea typeface="윤고딕 Bold"/>
                </a:rPr>
                <a:t>[1] 입장버튼</a:t>
              </a:r>
            </a:p>
            <a:p>
              <a:pPr algn="ctr">
                <a:lnSpc>
                  <a:spcPts val="1742"/>
                </a:lnSpc>
              </a:pPr>
              <a:r>
                <a:rPr lang="en-US" sz="1451" spc="-108">
                  <a:solidFill>
                    <a:srgbClr val="000000"/>
                  </a:solidFill>
                  <a:latin typeface="윤고딕 Bold"/>
                </a:rPr>
                <a:t>-</a:t>
              </a:r>
              <a:r>
                <a:rPr lang="en-US" sz="1451" spc="-108">
                  <a:solidFill>
                    <a:srgbClr val="000000"/>
                  </a:solidFill>
                  <a:latin typeface="윤고딕"/>
                  <a:ea typeface="윤고딕"/>
                </a:rPr>
                <a:t> 메인페이지로 이동</a:t>
              </a:r>
            </a:p>
            <a:p>
              <a:pPr algn="just">
                <a:lnSpc>
                  <a:spcPts val="1742"/>
                </a:lnSpc>
              </a:pPr>
              <a:endParaRPr lang="en-US" sz="1451" spc="-108">
                <a:solidFill>
                  <a:srgbClr val="000000"/>
                </a:solidFill>
                <a:latin typeface="윤고딕"/>
                <a:ea typeface="윤고딕"/>
              </a:endParaRPr>
            </a:p>
          </p:txBody>
        </p:sp>
      </p:grpSp>
      <p:grpSp>
        <p:nvGrpSpPr>
          <p:cNvPr id="30" name="Group 30"/>
          <p:cNvGrpSpPr/>
          <p:nvPr/>
        </p:nvGrpSpPr>
        <p:grpSpPr>
          <a:xfrm>
            <a:off x="15610444" y="2185673"/>
            <a:ext cx="2201506" cy="1780703"/>
            <a:chOff x="0" y="0"/>
            <a:chExt cx="565837" cy="457681"/>
          </a:xfrm>
        </p:grpSpPr>
        <p:sp>
          <p:nvSpPr>
            <p:cNvPr id="31" name="Freeform 31"/>
            <p:cNvSpPr/>
            <p:nvPr/>
          </p:nvSpPr>
          <p:spPr>
            <a:xfrm>
              <a:off x="0" y="0"/>
              <a:ext cx="565837" cy="457681"/>
            </a:xfrm>
            <a:custGeom>
              <a:avLst/>
              <a:gdLst/>
              <a:ahLst/>
              <a:cxnLst/>
              <a:rect l="l" t="t" r="r" b="b"/>
              <a:pathLst>
                <a:path w="565837" h="457681">
                  <a:moveTo>
                    <a:pt x="0" y="0"/>
                  </a:moveTo>
                  <a:lnTo>
                    <a:pt x="565837" y="0"/>
                  </a:lnTo>
                  <a:lnTo>
                    <a:pt x="565837" y="457681"/>
                  </a:lnTo>
                  <a:lnTo>
                    <a:pt x="0" y="457681"/>
                  </a:lnTo>
                  <a:close/>
                </a:path>
              </a:pathLst>
            </a:custGeom>
            <a:solidFill>
              <a:srgbClr val="FDFBF4"/>
            </a:solidFill>
            <a:ln w="19050" cap="sq">
              <a:solidFill>
                <a:srgbClr val="000000"/>
              </a:solidFill>
              <a:prstDash val="solid"/>
              <a:miter/>
            </a:ln>
          </p:spPr>
        </p:sp>
        <p:sp>
          <p:nvSpPr>
            <p:cNvPr id="32" name="TextBox 32"/>
            <p:cNvSpPr txBox="1"/>
            <p:nvPr/>
          </p:nvSpPr>
          <p:spPr>
            <a:xfrm>
              <a:off x="0" y="0"/>
              <a:ext cx="565837" cy="457681"/>
            </a:xfrm>
            <a:prstGeom prst="rect">
              <a:avLst/>
            </a:prstGeom>
          </p:spPr>
          <p:txBody>
            <a:bodyPr lIns="50800" tIns="50800" rIns="50800" bIns="50800" rtlCol="0" anchor="ctr"/>
            <a:lstStyle/>
            <a:p>
              <a:pPr algn="ctr">
                <a:lnSpc>
                  <a:spcPts val="1742"/>
                </a:lnSpc>
              </a:pPr>
              <a:r>
                <a:rPr lang="en-US" sz="1451" spc="-108">
                  <a:solidFill>
                    <a:srgbClr val="000000"/>
                  </a:solidFill>
                  <a:latin typeface="윤고딕 Bold"/>
                  <a:ea typeface="윤고딕 Bold"/>
                </a:rPr>
                <a:t>[2] 회원가입</a:t>
              </a:r>
            </a:p>
            <a:p>
              <a:pPr algn="ctr">
                <a:lnSpc>
                  <a:spcPts val="1742"/>
                </a:lnSpc>
              </a:pPr>
              <a:r>
                <a:rPr lang="en-US" sz="1451" spc="-108">
                  <a:solidFill>
                    <a:srgbClr val="000000"/>
                  </a:solidFill>
                  <a:latin typeface="윤고딕 Bold"/>
                </a:rPr>
                <a:t>- </a:t>
              </a:r>
              <a:r>
                <a:rPr lang="en-US" sz="1451" spc="-108">
                  <a:solidFill>
                    <a:srgbClr val="000000"/>
                  </a:solidFill>
                  <a:ea typeface="윤고딕"/>
                </a:rPr>
                <a:t>회원가입 페이지로 이동</a:t>
              </a:r>
            </a:p>
            <a:p>
              <a:pPr algn="ctr">
                <a:lnSpc>
                  <a:spcPts val="1742"/>
                </a:lnSpc>
              </a:pPr>
              <a:endParaRPr lang="en-US" sz="1451" spc="-108">
                <a:solidFill>
                  <a:srgbClr val="000000"/>
                </a:solidFill>
                <a:ea typeface="윤고딕"/>
              </a:endParaRPr>
            </a:p>
            <a:p>
              <a:pPr algn="ctr">
                <a:lnSpc>
                  <a:spcPts val="1742"/>
                </a:lnSpc>
              </a:pPr>
              <a:r>
                <a:rPr lang="en-US" sz="1451" spc="-108">
                  <a:solidFill>
                    <a:srgbClr val="000000"/>
                  </a:solidFill>
                  <a:latin typeface="윤고딕 Bold"/>
                  <a:ea typeface="윤고딕 Bold"/>
                </a:rPr>
                <a:t>[3]로그인</a:t>
              </a:r>
            </a:p>
            <a:p>
              <a:pPr algn="ctr">
                <a:lnSpc>
                  <a:spcPts val="1742"/>
                </a:lnSpc>
              </a:pPr>
              <a:r>
                <a:rPr lang="en-US" sz="1451" spc="-108">
                  <a:solidFill>
                    <a:srgbClr val="000000"/>
                  </a:solidFill>
                  <a:latin typeface="윤고딕 Bold"/>
                </a:rPr>
                <a:t>- </a:t>
              </a:r>
              <a:r>
                <a:rPr lang="en-US" sz="1451" spc="-108">
                  <a:solidFill>
                    <a:srgbClr val="000000"/>
                  </a:solidFill>
                  <a:ea typeface="윤고딕"/>
                </a:rPr>
                <a:t>로그인 페이지로 이동</a:t>
              </a:r>
            </a:p>
            <a:p>
              <a:pPr algn="ctr">
                <a:lnSpc>
                  <a:spcPts val="1742"/>
                </a:lnSpc>
              </a:pPr>
              <a:endParaRPr lang="en-US" sz="1451" spc="-108">
                <a:solidFill>
                  <a:srgbClr val="000000"/>
                </a:solidFill>
                <a:ea typeface="윤고딕"/>
              </a:endParaRPr>
            </a:p>
            <a:p>
              <a:pPr algn="just">
                <a:lnSpc>
                  <a:spcPts val="1742"/>
                </a:lnSpc>
              </a:pPr>
              <a:endParaRPr lang="en-US" sz="1451" spc="-108">
                <a:solidFill>
                  <a:srgbClr val="000000"/>
                </a:solidFill>
                <a:ea typeface="윤고딕"/>
              </a:endParaRPr>
            </a:p>
          </p:txBody>
        </p:sp>
      </p:grpSp>
      <p:sp>
        <p:nvSpPr>
          <p:cNvPr id="33" name="TextBox 33"/>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(2/9) - </a:t>
            </a:r>
            <a:r>
              <a:rPr lang="en-US" sz="4200" dirty="0" err="1">
                <a:solidFill>
                  <a:srgbClr val="FFFFFF"/>
                </a:solidFill>
                <a:latin typeface="윤고딕 Semi-Bold"/>
                <a:ea typeface="윤고딕 Semi-Bold"/>
              </a:rPr>
              <a:t>메인</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5" name="TextBox 5"/>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6" name="AutoShape 6"/>
          <p:cNvSpPr/>
          <p:nvPr/>
        </p:nvSpPr>
        <p:spPr>
          <a:xfrm>
            <a:off x="12079435" y="6499061"/>
            <a:ext cx="2164253" cy="0"/>
          </a:xfrm>
          <a:prstGeom prst="line">
            <a:avLst/>
          </a:prstGeom>
          <a:ln w="38100" cap="flat">
            <a:solidFill>
              <a:srgbClr val="E7191F"/>
            </a:solidFill>
            <a:prstDash val="solid"/>
            <a:headEnd type="none" w="sm" len="sm"/>
            <a:tailEnd type="arrow" w="med" len="sm"/>
          </a:ln>
        </p:spPr>
      </p:sp>
      <p:sp>
        <p:nvSpPr>
          <p:cNvPr id="7" name="Freeform 7"/>
          <p:cNvSpPr/>
          <p:nvPr/>
        </p:nvSpPr>
        <p:spPr>
          <a:xfrm>
            <a:off x="713672" y="1511768"/>
            <a:ext cx="16902818" cy="8420256"/>
          </a:xfrm>
          <a:custGeom>
            <a:avLst/>
            <a:gdLst/>
            <a:ahLst/>
            <a:cxnLst/>
            <a:rect l="l" t="t" r="r" b="b"/>
            <a:pathLst>
              <a:path w="16902818" h="8420256">
                <a:moveTo>
                  <a:pt x="0" y="0"/>
                </a:moveTo>
                <a:lnTo>
                  <a:pt x="16902817" y="0"/>
                </a:lnTo>
                <a:lnTo>
                  <a:pt x="16902817" y="8420256"/>
                </a:lnTo>
                <a:lnTo>
                  <a:pt x="0" y="8420256"/>
                </a:lnTo>
                <a:lnTo>
                  <a:pt x="0" y="0"/>
                </a:lnTo>
                <a:close/>
              </a:path>
            </a:pathLst>
          </a:custGeom>
          <a:blipFill>
            <a:blip r:embed="rId4"/>
            <a:stretch>
              <a:fillRect/>
            </a:stretch>
          </a:blipFill>
        </p:spPr>
      </p:sp>
      <p:grpSp>
        <p:nvGrpSpPr>
          <p:cNvPr id="8" name="Group 8"/>
          <p:cNvGrpSpPr/>
          <p:nvPr/>
        </p:nvGrpSpPr>
        <p:grpSpPr>
          <a:xfrm>
            <a:off x="0" y="0"/>
            <a:ext cx="18288000" cy="959688"/>
            <a:chOff x="0" y="0"/>
            <a:chExt cx="4816593" cy="252757"/>
          </a:xfrm>
        </p:grpSpPr>
        <p:sp>
          <p:nvSpPr>
            <p:cNvPr id="9" name="Freeform 9"/>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0" name="TextBox 10"/>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1" name="TextBox 11"/>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(3/9) - </a:t>
            </a:r>
            <a:r>
              <a:rPr lang="en-US" sz="4200" dirty="0" err="1">
                <a:solidFill>
                  <a:srgbClr val="FFFFFF"/>
                </a:solidFill>
                <a:latin typeface="윤고딕 Semi-Bold"/>
                <a:ea typeface="윤고딕 Semi-Bold"/>
              </a:rPr>
              <a:t>메뉴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462772" y="384623"/>
            <a:ext cx="1362456" cy="1590978"/>
          </a:xfrm>
          <a:custGeom>
            <a:avLst/>
            <a:gdLst/>
            <a:ahLst/>
            <a:cxnLst/>
            <a:rect l="l" t="t" r="r" b="b"/>
            <a:pathLst>
              <a:path w="1362456" h="1590978">
                <a:moveTo>
                  <a:pt x="0" y="0"/>
                </a:moveTo>
                <a:lnTo>
                  <a:pt x="1362456" y="0"/>
                </a:lnTo>
                <a:lnTo>
                  <a:pt x="1362456" y="1590979"/>
                </a:lnTo>
                <a:lnTo>
                  <a:pt x="0" y="159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0" y="0"/>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8" name="TextBox 8"/>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grpSp>
        <p:nvGrpSpPr>
          <p:cNvPr id="9" name="Group 9"/>
          <p:cNvGrpSpPr/>
          <p:nvPr/>
        </p:nvGrpSpPr>
        <p:grpSpPr>
          <a:xfrm>
            <a:off x="0" y="0"/>
            <a:ext cx="18288000" cy="959688"/>
            <a:chOff x="0" y="0"/>
            <a:chExt cx="4816593" cy="252757"/>
          </a:xfrm>
        </p:grpSpPr>
        <p:sp>
          <p:nvSpPr>
            <p:cNvPr id="10" name="Freeform 10"/>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1" name="TextBox 11"/>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2" name="Freeform 12"/>
          <p:cNvSpPr/>
          <p:nvPr/>
        </p:nvSpPr>
        <p:spPr>
          <a:xfrm>
            <a:off x="747728" y="1301762"/>
            <a:ext cx="16792545" cy="8454487"/>
          </a:xfrm>
          <a:custGeom>
            <a:avLst/>
            <a:gdLst/>
            <a:ahLst/>
            <a:cxnLst/>
            <a:rect l="l" t="t" r="r" b="b"/>
            <a:pathLst>
              <a:path w="16792545" h="8454487">
                <a:moveTo>
                  <a:pt x="0" y="0"/>
                </a:moveTo>
                <a:lnTo>
                  <a:pt x="16792544" y="0"/>
                </a:lnTo>
                <a:lnTo>
                  <a:pt x="16792544" y="8454487"/>
                </a:lnTo>
                <a:lnTo>
                  <a:pt x="0" y="8454487"/>
                </a:lnTo>
                <a:lnTo>
                  <a:pt x="0" y="0"/>
                </a:lnTo>
                <a:close/>
              </a:path>
            </a:pathLst>
          </a:custGeom>
          <a:blipFill>
            <a:blip r:embed="rId8"/>
            <a:stretch>
              <a:fillRect/>
            </a:stretch>
          </a:blipFill>
        </p:spPr>
      </p:sp>
      <p:grpSp>
        <p:nvGrpSpPr>
          <p:cNvPr id="13" name="Group 13"/>
          <p:cNvGrpSpPr/>
          <p:nvPr/>
        </p:nvGrpSpPr>
        <p:grpSpPr>
          <a:xfrm>
            <a:off x="15442840" y="5143500"/>
            <a:ext cx="1507700" cy="529059"/>
            <a:chOff x="0" y="0"/>
            <a:chExt cx="2010267" cy="705412"/>
          </a:xfrm>
        </p:grpSpPr>
        <p:sp>
          <p:nvSpPr>
            <p:cNvPr id="14" name="AutoShape 14"/>
            <p:cNvSpPr/>
            <p:nvPr/>
          </p:nvSpPr>
          <p:spPr>
            <a:xfrm>
              <a:off x="52480" y="680012"/>
              <a:ext cx="1957787" cy="0"/>
            </a:xfrm>
            <a:prstGeom prst="line">
              <a:avLst/>
            </a:prstGeom>
            <a:ln w="50800" cap="flat">
              <a:solidFill>
                <a:srgbClr val="FA3A2F"/>
              </a:solidFill>
              <a:prstDash val="solid"/>
              <a:headEnd type="none" w="sm" len="sm"/>
              <a:tailEnd type="none" w="sm" len="sm"/>
            </a:ln>
          </p:spPr>
        </p:sp>
        <p:sp>
          <p:nvSpPr>
            <p:cNvPr id="15" name="AutoShape 15"/>
            <p:cNvSpPr/>
            <p:nvPr/>
          </p:nvSpPr>
          <p:spPr>
            <a:xfrm flipH="1" flipV="1">
              <a:off x="25400" y="12700"/>
              <a:ext cx="0" cy="667312"/>
            </a:xfrm>
            <a:prstGeom prst="line">
              <a:avLst/>
            </a:prstGeom>
            <a:ln w="50800" cap="flat">
              <a:solidFill>
                <a:srgbClr val="FA3A2F"/>
              </a:solidFill>
              <a:prstDash val="solid"/>
              <a:headEnd type="none" w="sm" len="sm"/>
              <a:tailEnd type="none" w="sm" len="sm"/>
            </a:ln>
          </p:spPr>
        </p:sp>
        <p:sp>
          <p:nvSpPr>
            <p:cNvPr id="16" name="AutoShape 16"/>
            <p:cNvSpPr/>
            <p:nvPr/>
          </p:nvSpPr>
          <p:spPr>
            <a:xfrm flipH="1" flipV="1">
              <a:off x="1984867" y="38100"/>
              <a:ext cx="0" cy="667312"/>
            </a:xfrm>
            <a:prstGeom prst="line">
              <a:avLst/>
            </a:prstGeom>
            <a:ln w="50800" cap="flat">
              <a:solidFill>
                <a:srgbClr val="FA3A2F"/>
              </a:solidFill>
              <a:prstDash val="solid"/>
              <a:headEnd type="none" w="sm" len="sm"/>
              <a:tailEnd type="none" w="sm" len="sm"/>
            </a:ln>
          </p:spPr>
        </p:sp>
        <p:sp>
          <p:nvSpPr>
            <p:cNvPr id="17" name="AutoShape 17"/>
            <p:cNvSpPr/>
            <p:nvPr/>
          </p:nvSpPr>
          <p:spPr>
            <a:xfrm>
              <a:off x="39780" y="25400"/>
              <a:ext cx="1957787" cy="0"/>
            </a:xfrm>
            <a:prstGeom prst="line">
              <a:avLst/>
            </a:prstGeom>
            <a:ln w="50800" cap="flat">
              <a:solidFill>
                <a:srgbClr val="FA3A2F"/>
              </a:solidFill>
              <a:prstDash val="solid"/>
              <a:headEnd type="none" w="sm" len="sm"/>
              <a:tailEnd type="none" w="sm" len="sm"/>
            </a:ln>
          </p:spPr>
        </p:sp>
      </p:grpSp>
      <p:sp>
        <p:nvSpPr>
          <p:cNvPr id="18" name="AutoShape 18"/>
          <p:cNvSpPr/>
          <p:nvPr/>
        </p:nvSpPr>
        <p:spPr>
          <a:xfrm flipV="1">
            <a:off x="15356192" y="6104637"/>
            <a:ext cx="1149905" cy="0"/>
          </a:xfrm>
          <a:prstGeom prst="line">
            <a:avLst/>
          </a:prstGeom>
          <a:ln w="38100" cap="flat">
            <a:solidFill>
              <a:srgbClr val="FA3A2F"/>
            </a:solidFill>
            <a:prstDash val="solid"/>
            <a:headEnd type="none" w="sm" len="sm"/>
            <a:tailEnd type="none" w="sm" len="sm"/>
          </a:ln>
        </p:spPr>
      </p:sp>
      <p:sp>
        <p:nvSpPr>
          <p:cNvPr id="19" name="AutoShape 19"/>
          <p:cNvSpPr/>
          <p:nvPr/>
        </p:nvSpPr>
        <p:spPr>
          <a:xfrm>
            <a:off x="16487046" y="5672559"/>
            <a:ext cx="0" cy="422552"/>
          </a:xfrm>
          <a:prstGeom prst="line">
            <a:avLst/>
          </a:prstGeom>
          <a:ln w="38100" cap="flat">
            <a:solidFill>
              <a:srgbClr val="FA3A2F"/>
            </a:solidFill>
            <a:prstDash val="solid"/>
            <a:headEnd type="none" w="sm" len="sm"/>
            <a:tailEnd type="none" w="sm" len="sm"/>
          </a:ln>
        </p:spPr>
      </p:sp>
      <p:grpSp>
        <p:nvGrpSpPr>
          <p:cNvPr id="20" name="Group 20"/>
          <p:cNvGrpSpPr/>
          <p:nvPr/>
        </p:nvGrpSpPr>
        <p:grpSpPr>
          <a:xfrm>
            <a:off x="13320459" y="5789720"/>
            <a:ext cx="2224335" cy="422552"/>
            <a:chOff x="0" y="0"/>
            <a:chExt cx="523229" cy="166352"/>
          </a:xfrm>
        </p:grpSpPr>
        <p:sp>
          <p:nvSpPr>
            <p:cNvPr id="21" name="Freeform 21"/>
            <p:cNvSpPr/>
            <p:nvPr/>
          </p:nvSpPr>
          <p:spPr>
            <a:xfrm>
              <a:off x="0" y="0"/>
              <a:ext cx="523229" cy="166352"/>
            </a:xfrm>
            <a:custGeom>
              <a:avLst/>
              <a:gdLst/>
              <a:ahLst/>
              <a:cxnLst/>
              <a:rect l="l" t="t" r="r" b="b"/>
              <a:pathLst>
                <a:path w="523229" h="166352">
                  <a:moveTo>
                    <a:pt x="0" y="0"/>
                  </a:moveTo>
                  <a:lnTo>
                    <a:pt x="523229" y="0"/>
                  </a:lnTo>
                  <a:lnTo>
                    <a:pt x="523229" y="166352"/>
                  </a:lnTo>
                  <a:lnTo>
                    <a:pt x="0" y="166352"/>
                  </a:lnTo>
                  <a:close/>
                </a:path>
              </a:pathLst>
            </a:custGeom>
            <a:solidFill>
              <a:srgbClr val="FDFBF4"/>
            </a:solidFill>
            <a:ln w="19050" cap="sq">
              <a:solidFill>
                <a:srgbClr val="000000"/>
              </a:solidFill>
              <a:prstDash val="solid"/>
              <a:miter/>
            </a:ln>
          </p:spPr>
        </p:sp>
        <p:sp>
          <p:nvSpPr>
            <p:cNvPr id="22" name="TextBox 22"/>
            <p:cNvSpPr txBox="1"/>
            <p:nvPr/>
          </p:nvSpPr>
          <p:spPr>
            <a:xfrm>
              <a:off x="0" y="0"/>
              <a:ext cx="523229" cy="166352"/>
            </a:xfrm>
            <a:prstGeom prst="rect">
              <a:avLst/>
            </a:prstGeom>
          </p:spPr>
          <p:txBody>
            <a:bodyPr lIns="50800" tIns="50800" rIns="50800" bIns="50800" rtlCol="0" anchor="ctr"/>
            <a:lstStyle/>
            <a:p>
              <a:pPr algn="ctr">
                <a:lnSpc>
                  <a:spcPts val="1742"/>
                </a:lnSpc>
              </a:pPr>
              <a:r>
                <a:rPr lang="en-US" sz="1451" spc="-108">
                  <a:solidFill>
                    <a:srgbClr val="000000"/>
                  </a:solidFill>
                  <a:latin typeface="에스코어 드림 5 Medium" panose="020B0503030302020204" pitchFamily="34" charset="-127"/>
                  <a:ea typeface="에스코어 드림 5 Medium" panose="020B0503030302020204" pitchFamily="34" charset="-127"/>
                </a:rPr>
                <a:t>클릭 시 해당 리스트만 나옴</a:t>
              </a:r>
            </a:p>
          </p:txBody>
        </p:sp>
      </p:grpSp>
      <p:sp>
        <p:nvSpPr>
          <p:cNvPr id="23" name="TextBox 23"/>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(4/9) - </a:t>
            </a:r>
            <a:r>
              <a:rPr lang="en-US" sz="4200" dirty="0" err="1">
                <a:solidFill>
                  <a:srgbClr val="FFFFFF"/>
                </a:solidFill>
                <a:latin typeface="윤고딕 Semi-Bold"/>
                <a:ea typeface="윤고딕 Semi-Bold"/>
              </a:rPr>
              <a:t>여행지</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검색</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4" name="TextBox 4"/>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5" name="Freeform 5"/>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0452" y="1915135"/>
            <a:ext cx="18187096" cy="9161847"/>
          </a:xfrm>
          <a:custGeom>
            <a:avLst/>
            <a:gdLst/>
            <a:ahLst/>
            <a:cxnLst/>
            <a:rect l="l" t="t" r="r" b="b"/>
            <a:pathLst>
              <a:path w="18187096" h="9161847">
                <a:moveTo>
                  <a:pt x="0" y="0"/>
                </a:moveTo>
                <a:lnTo>
                  <a:pt x="18187096" y="0"/>
                </a:lnTo>
                <a:lnTo>
                  <a:pt x="18187096" y="9161847"/>
                </a:lnTo>
                <a:lnTo>
                  <a:pt x="0" y="9161847"/>
                </a:lnTo>
                <a:lnTo>
                  <a:pt x="0" y="0"/>
                </a:lnTo>
                <a:close/>
              </a:path>
            </a:pathLst>
          </a:custGeom>
          <a:blipFill>
            <a:blip r:embed="rId4"/>
            <a:stretch>
              <a:fillRect/>
            </a:stretch>
          </a:blipFill>
        </p:spPr>
      </p:sp>
      <p:grpSp>
        <p:nvGrpSpPr>
          <p:cNvPr id="7" name="Group 7"/>
          <p:cNvGrpSpPr/>
          <p:nvPr/>
        </p:nvGrpSpPr>
        <p:grpSpPr>
          <a:xfrm>
            <a:off x="0" y="0"/>
            <a:ext cx="18288000" cy="959688"/>
            <a:chOff x="0" y="0"/>
            <a:chExt cx="4816593" cy="252757"/>
          </a:xfrm>
        </p:grpSpPr>
        <p:sp>
          <p:nvSpPr>
            <p:cNvPr id="8" name="Freeform 8"/>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9" name="TextBox 9"/>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10" name="Group 10"/>
          <p:cNvGrpSpPr/>
          <p:nvPr/>
        </p:nvGrpSpPr>
        <p:grpSpPr>
          <a:xfrm>
            <a:off x="9402451" y="5617977"/>
            <a:ext cx="1507700" cy="529059"/>
            <a:chOff x="0" y="0"/>
            <a:chExt cx="2010267" cy="705412"/>
          </a:xfrm>
        </p:grpSpPr>
        <p:sp>
          <p:nvSpPr>
            <p:cNvPr id="11" name="AutoShape 11"/>
            <p:cNvSpPr/>
            <p:nvPr/>
          </p:nvSpPr>
          <p:spPr>
            <a:xfrm>
              <a:off x="52480" y="680012"/>
              <a:ext cx="1957787" cy="0"/>
            </a:xfrm>
            <a:prstGeom prst="line">
              <a:avLst/>
            </a:prstGeom>
            <a:ln w="50800" cap="flat">
              <a:solidFill>
                <a:srgbClr val="FA3A2F"/>
              </a:solidFill>
              <a:prstDash val="solid"/>
              <a:headEnd type="none" w="sm" len="sm"/>
              <a:tailEnd type="none" w="sm" len="sm"/>
            </a:ln>
          </p:spPr>
        </p:sp>
        <p:sp>
          <p:nvSpPr>
            <p:cNvPr id="12" name="AutoShape 12"/>
            <p:cNvSpPr/>
            <p:nvPr/>
          </p:nvSpPr>
          <p:spPr>
            <a:xfrm flipH="1" flipV="1">
              <a:off x="25400" y="12700"/>
              <a:ext cx="0" cy="667312"/>
            </a:xfrm>
            <a:prstGeom prst="line">
              <a:avLst/>
            </a:prstGeom>
            <a:ln w="50800" cap="flat">
              <a:solidFill>
                <a:srgbClr val="FA3A2F"/>
              </a:solidFill>
              <a:prstDash val="solid"/>
              <a:headEnd type="none" w="sm" len="sm"/>
              <a:tailEnd type="none" w="sm" len="sm"/>
            </a:ln>
          </p:spPr>
        </p:sp>
        <p:sp>
          <p:nvSpPr>
            <p:cNvPr id="13" name="AutoShape 13"/>
            <p:cNvSpPr/>
            <p:nvPr/>
          </p:nvSpPr>
          <p:spPr>
            <a:xfrm flipH="1" flipV="1">
              <a:off x="1984867" y="38100"/>
              <a:ext cx="0" cy="667312"/>
            </a:xfrm>
            <a:prstGeom prst="line">
              <a:avLst/>
            </a:prstGeom>
            <a:ln w="50800" cap="flat">
              <a:solidFill>
                <a:srgbClr val="FA3A2F"/>
              </a:solidFill>
              <a:prstDash val="solid"/>
              <a:headEnd type="none" w="sm" len="sm"/>
              <a:tailEnd type="none" w="sm" len="sm"/>
            </a:ln>
          </p:spPr>
        </p:sp>
        <p:sp>
          <p:nvSpPr>
            <p:cNvPr id="14" name="AutoShape 14"/>
            <p:cNvSpPr/>
            <p:nvPr/>
          </p:nvSpPr>
          <p:spPr>
            <a:xfrm>
              <a:off x="39780" y="25400"/>
              <a:ext cx="1957787" cy="0"/>
            </a:xfrm>
            <a:prstGeom prst="line">
              <a:avLst/>
            </a:prstGeom>
            <a:ln w="50800" cap="flat">
              <a:solidFill>
                <a:srgbClr val="FA3A2F"/>
              </a:solidFill>
              <a:prstDash val="solid"/>
              <a:headEnd type="none" w="sm" len="sm"/>
              <a:tailEnd type="none" w="sm" len="sm"/>
            </a:ln>
          </p:spPr>
        </p:sp>
      </p:grpSp>
      <p:sp>
        <p:nvSpPr>
          <p:cNvPr id="15" name="AutoShape 15"/>
          <p:cNvSpPr/>
          <p:nvPr/>
        </p:nvSpPr>
        <p:spPr>
          <a:xfrm flipV="1">
            <a:off x="10137251" y="6535589"/>
            <a:ext cx="1149905" cy="0"/>
          </a:xfrm>
          <a:prstGeom prst="line">
            <a:avLst/>
          </a:prstGeom>
          <a:ln w="38100" cap="flat">
            <a:solidFill>
              <a:srgbClr val="FA3A2F"/>
            </a:solidFill>
            <a:prstDash val="solid"/>
            <a:headEnd type="none" w="sm" len="sm"/>
            <a:tailEnd type="none" w="sm" len="sm"/>
          </a:ln>
        </p:spPr>
      </p:sp>
      <p:sp>
        <p:nvSpPr>
          <p:cNvPr id="16" name="AutoShape 16"/>
          <p:cNvSpPr/>
          <p:nvPr/>
        </p:nvSpPr>
        <p:spPr>
          <a:xfrm>
            <a:off x="10137251" y="6113864"/>
            <a:ext cx="0" cy="422552"/>
          </a:xfrm>
          <a:prstGeom prst="line">
            <a:avLst/>
          </a:prstGeom>
          <a:ln w="38100" cap="flat">
            <a:solidFill>
              <a:srgbClr val="FA3A2F"/>
            </a:solidFill>
            <a:prstDash val="solid"/>
            <a:headEnd type="none" w="sm" len="sm"/>
            <a:tailEnd type="none" w="sm" len="sm"/>
          </a:ln>
        </p:spPr>
      </p:sp>
      <p:grpSp>
        <p:nvGrpSpPr>
          <p:cNvPr id="17" name="Group 17"/>
          <p:cNvGrpSpPr/>
          <p:nvPr/>
        </p:nvGrpSpPr>
        <p:grpSpPr>
          <a:xfrm>
            <a:off x="11287156" y="6212802"/>
            <a:ext cx="2428844" cy="647228"/>
            <a:chOff x="0" y="0"/>
            <a:chExt cx="523229" cy="166352"/>
          </a:xfrm>
        </p:grpSpPr>
        <p:sp>
          <p:nvSpPr>
            <p:cNvPr id="18" name="Freeform 18"/>
            <p:cNvSpPr/>
            <p:nvPr/>
          </p:nvSpPr>
          <p:spPr>
            <a:xfrm>
              <a:off x="0" y="0"/>
              <a:ext cx="523229" cy="166352"/>
            </a:xfrm>
            <a:custGeom>
              <a:avLst/>
              <a:gdLst/>
              <a:ahLst/>
              <a:cxnLst/>
              <a:rect l="l" t="t" r="r" b="b"/>
              <a:pathLst>
                <a:path w="523229" h="166352">
                  <a:moveTo>
                    <a:pt x="0" y="0"/>
                  </a:moveTo>
                  <a:lnTo>
                    <a:pt x="523229" y="0"/>
                  </a:lnTo>
                  <a:lnTo>
                    <a:pt x="523229" y="166352"/>
                  </a:lnTo>
                  <a:lnTo>
                    <a:pt x="0" y="166352"/>
                  </a:lnTo>
                  <a:close/>
                </a:path>
              </a:pathLst>
            </a:custGeom>
            <a:solidFill>
              <a:srgbClr val="FDFBF4"/>
            </a:solidFill>
            <a:ln w="19050" cap="sq">
              <a:solidFill>
                <a:srgbClr val="000000"/>
              </a:solidFill>
              <a:prstDash val="solid"/>
              <a:miter/>
            </a:ln>
          </p:spPr>
        </p:sp>
        <p:sp>
          <p:nvSpPr>
            <p:cNvPr id="19" name="TextBox 19"/>
            <p:cNvSpPr txBox="1"/>
            <p:nvPr/>
          </p:nvSpPr>
          <p:spPr>
            <a:xfrm>
              <a:off x="0" y="0"/>
              <a:ext cx="523229" cy="166352"/>
            </a:xfrm>
            <a:prstGeom prst="rect">
              <a:avLst/>
            </a:prstGeom>
          </p:spPr>
          <p:txBody>
            <a:bodyPr lIns="50800" tIns="50800" rIns="50800" bIns="50800" rtlCol="0" anchor="ctr"/>
            <a:lstStyle/>
            <a:p>
              <a:pPr algn="ctr">
                <a:lnSpc>
                  <a:spcPts val="1742"/>
                </a:lnSpc>
              </a:pPr>
              <a:r>
                <a:rPr lang="en-US" sz="1600" spc="-108">
                  <a:solidFill>
                    <a:srgbClr val="000000"/>
                  </a:solidFill>
                  <a:latin typeface="에스코어 드림 5 Medium" panose="020B0503030302020204" pitchFamily="34" charset="-127"/>
                  <a:ea typeface="에스코어 드림 5 Medium" panose="020B0503030302020204" pitchFamily="34" charset="-127"/>
                </a:rPr>
                <a:t>클릭 시 해당 리스트만 나옴</a:t>
              </a:r>
            </a:p>
          </p:txBody>
        </p:sp>
      </p:grpSp>
      <p:sp>
        <p:nvSpPr>
          <p:cNvPr id="20" name="TextBox 20"/>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(5/9) - </a:t>
            </a:r>
            <a:r>
              <a:rPr lang="en-US" sz="4200" dirty="0" err="1">
                <a:solidFill>
                  <a:srgbClr val="FFFFFF"/>
                </a:solidFill>
                <a:latin typeface="윤고딕 Semi-Bold"/>
                <a:ea typeface="윤고딕 Semi-Bold"/>
              </a:rPr>
              <a:t>일정</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작성_지역</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선택</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0" y="0"/>
            <a:ext cx="9144000" cy="10287000"/>
            <a:chOff x="0" y="0"/>
            <a:chExt cx="2408296" cy="2709333"/>
          </a:xfrm>
        </p:grpSpPr>
        <p:sp>
          <p:nvSpPr>
            <p:cNvPr id="6" name="Freeform 6"/>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7" name="TextBox 7"/>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8" name="Freeform 8"/>
          <p:cNvSpPr/>
          <p:nvPr/>
        </p:nvSpPr>
        <p:spPr>
          <a:xfrm>
            <a:off x="1199564" y="1807157"/>
            <a:ext cx="16487606" cy="7859297"/>
          </a:xfrm>
          <a:custGeom>
            <a:avLst/>
            <a:gdLst/>
            <a:ahLst/>
            <a:cxnLst/>
            <a:rect l="l" t="t" r="r" b="b"/>
            <a:pathLst>
              <a:path w="16487606" h="7859297">
                <a:moveTo>
                  <a:pt x="0" y="0"/>
                </a:moveTo>
                <a:lnTo>
                  <a:pt x="16487606" y="0"/>
                </a:lnTo>
                <a:lnTo>
                  <a:pt x="16487606" y="7859298"/>
                </a:lnTo>
                <a:lnTo>
                  <a:pt x="0" y="7859298"/>
                </a:lnTo>
                <a:lnTo>
                  <a:pt x="0" y="0"/>
                </a:lnTo>
                <a:close/>
              </a:path>
            </a:pathLst>
          </a:custGeom>
          <a:blipFill>
            <a:blip r:embed="rId6"/>
            <a:stretch>
              <a:fillRect/>
            </a:stretch>
          </a:blipFill>
        </p:spPr>
      </p:sp>
      <p:grpSp>
        <p:nvGrpSpPr>
          <p:cNvPr id="9" name="Group 9"/>
          <p:cNvGrpSpPr/>
          <p:nvPr/>
        </p:nvGrpSpPr>
        <p:grpSpPr>
          <a:xfrm>
            <a:off x="0" y="0"/>
            <a:ext cx="18288000" cy="959688"/>
            <a:chOff x="0" y="0"/>
            <a:chExt cx="4816593" cy="252757"/>
          </a:xfrm>
        </p:grpSpPr>
        <p:sp>
          <p:nvSpPr>
            <p:cNvPr id="10" name="Freeform 10"/>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1" name="TextBox 11"/>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12" name="Group 12"/>
          <p:cNvGrpSpPr/>
          <p:nvPr/>
        </p:nvGrpSpPr>
        <p:grpSpPr>
          <a:xfrm>
            <a:off x="7129734" y="6113532"/>
            <a:ext cx="2313633" cy="811865"/>
            <a:chOff x="0" y="0"/>
            <a:chExt cx="3084844" cy="1082487"/>
          </a:xfrm>
        </p:grpSpPr>
        <p:sp>
          <p:nvSpPr>
            <p:cNvPr id="13" name="AutoShape 13"/>
            <p:cNvSpPr/>
            <p:nvPr/>
          </p:nvSpPr>
          <p:spPr>
            <a:xfrm>
              <a:off x="80533" y="1043509"/>
              <a:ext cx="3004310" cy="0"/>
            </a:xfrm>
            <a:prstGeom prst="line">
              <a:avLst/>
            </a:prstGeom>
            <a:ln w="77955" cap="flat">
              <a:solidFill>
                <a:srgbClr val="FA3A2F"/>
              </a:solidFill>
              <a:prstDash val="solid"/>
              <a:headEnd type="none" w="sm" len="sm"/>
              <a:tailEnd type="none" w="sm" len="sm"/>
            </a:ln>
          </p:spPr>
        </p:sp>
        <p:sp>
          <p:nvSpPr>
            <p:cNvPr id="14" name="AutoShape 14"/>
            <p:cNvSpPr/>
            <p:nvPr/>
          </p:nvSpPr>
          <p:spPr>
            <a:xfrm flipH="1" flipV="1">
              <a:off x="38977" y="19489"/>
              <a:ext cx="0" cy="1024020"/>
            </a:xfrm>
            <a:prstGeom prst="line">
              <a:avLst/>
            </a:prstGeom>
            <a:ln w="77955" cap="flat">
              <a:solidFill>
                <a:srgbClr val="FA3A2F"/>
              </a:solidFill>
              <a:prstDash val="solid"/>
              <a:headEnd type="none" w="sm" len="sm"/>
              <a:tailEnd type="none" w="sm" len="sm"/>
            </a:ln>
          </p:spPr>
        </p:sp>
        <p:sp>
          <p:nvSpPr>
            <p:cNvPr id="15" name="AutoShape 15"/>
            <p:cNvSpPr/>
            <p:nvPr/>
          </p:nvSpPr>
          <p:spPr>
            <a:xfrm flipH="1" flipV="1">
              <a:off x="3045866" y="58466"/>
              <a:ext cx="0" cy="1024020"/>
            </a:xfrm>
            <a:prstGeom prst="line">
              <a:avLst/>
            </a:prstGeom>
            <a:ln w="77955" cap="flat">
              <a:solidFill>
                <a:srgbClr val="FA3A2F"/>
              </a:solidFill>
              <a:prstDash val="solid"/>
              <a:headEnd type="none" w="sm" len="sm"/>
              <a:tailEnd type="none" w="sm" len="sm"/>
            </a:ln>
          </p:spPr>
        </p:sp>
        <p:sp>
          <p:nvSpPr>
            <p:cNvPr id="16" name="AutoShape 16"/>
            <p:cNvSpPr/>
            <p:nvPr/>
          </p:nvSpPr>
          <p:spPr>
            <a:xfrm>
              <a:off x="61045" y="38977"/>
              <a:ext cx="3004310" cy="0"/>
            </a:xfrm>
            <a:prstGeom prst="line">
              <a:avLst/>
            </a:prstGeom>
            <a:ln w="77955" cap="flat">
              <a:solidFill>
                <a:srgbClr val="FA3A2F"/>
              </a:solidFill>
              <a:prstDash val="solid"/>
              <a:headEnd type="none" w="sm" len="sm"/>
              <a:tailEnd type="none" w="sm" len="sm"/>
            </a:ln>
          </p:spPr>
        </p:sp>
      </p:grpSp>
      <p:sp>
        <p:nvSpPr>
          <p:cNvPr id="17" name="AutoShape 17"/>
          <p:cNvSpPr/>
          <p:nvPr/>
        </p:nvSpPr>
        <p:spPr>
          <a:xfrm flipV="1">
            <a:off x="8035415" y="4262872"/>
            <a:ext cx="1149905" cy="0"/>
          </a:xfrm>
          <a:prstGeom prst="line">
            <a:avLst/>
          </a:prstGeom>
          <a:ln w="38100" cap="flat">
            <a:solidFill>
              <a:srgbClr val="FA3A2F"/>
            </a:solidFill>
            <a:prstDash val="solid"/>
            <a:headEnd type="none" w="sm" len="sm"/>
            <a:tailEnd type="none" w="sm" len="sm"/>
          </a:ln>
        </p:spPr>
      </p:sp>
      <p:sp>
        <p:nvSpPr>
          <p:cNvPr id="18" name="AutoShape 18"/>
          <p:cNvSpPr/>
          <p:nvPr/>
        </p:nvSpPr>
        <p:spPr>
          <a:xfrm>
            <a:off x="8035415" y="4263700"/>
            <a:ext cx="19050" cy="1895658"/>
          </a:xfrm>
          <a:prstGeom prst="line">
            <a:avLst/>
          </a:prstGeom>
          <a:ln w="38100" cap="flat">
            <a:solidFill>
              <a:srgbClr val="FA3A2F"/>
            </a:solidFill>
            <a:prstDash val="solid"/>
            <a:headEnd type="none" w="sm" len="sm"/>
            <a:tailEnd type="none" w="sm" len="sm"/>
          </a:ln>
        </p:spPr>
      </p:sp>
      <p:grpSp>
        <p:nvGrpSpPr>
          <p:cNvPr id="19" name="Group 19"/>
          <p:cNvGrpSpPr/>
          <p:nvPr/>
        </p:nvGrpSpPr>
        <p:grpSpPr>
          <a:xfrm>
            <a:off x="9185320" y="3940086"/>
            <a:ext cx="2035732" cy="593814"/>
            <a:chOff x="0" y="0"/>
            <a:chExt cx="523229" cy="166352"/>
          </a:xfrm>
        </p:grpSpPr>
        <p:sp>
          <p:nvSpPr>
            <p:cNvPr id="20" name="Freeform 20"/>
            <p:cNvSpPr/>
            <p:nvPr/>
          </p:nvSpPr>
          <p:spPr>
            <a:xfrm>
              <a:off x="0" y="0"/>
              <a:ext cx="523229" cy="166352"/>
            </a:xfrm>
            <a:custGeom>
              <a:avLst/>
              <a:gdLst/>
              <a:ahLst/>
              <a:cxnLst/>
              <a:rect l="l" t="t" r="r" b="b"/>
              <a:pathLst>
                <a:path w="523229" h="166352">
                  <a:moveTo>
                    <a:pt x="0" y="0"/>
                  </a:moveTo>
                  <a:lnTo>
                    <a:pt x="523229" y="0"/>
                  </a:lnTo>
                  <a:lnTo>
                    <a:pt x="523229" y="166352"/>
                  </a:lnTo>
                  <a:lnTo>
                    <a:pt x="0" y="166352"/>
                  </a:lnTo>
                  <a:close/>
                </a:path>
              </a:pathLst>
            </a:custGeom>
            <a:solidFill>
              <a:srgbClr val="FDFBF4"/>
            </a:solidFill>
            <a:ln w="19050" cap="sq">
              <a:solidFill>
                <a:srgbClr val="000000"/>
              </a:solidFill>
              <a:prstDash val="solid"/>
              <a:miter/>
            </a:ln>
          </p:spPr>
        </p:sp>
        <p:sp>
          <p:nvSpPr>
            <p:cNvPr id="21" name="TextBox 21"/>
            <p:cNvSpPr txBox="1"/>
            <p:nvPr/>
          </p:nvSpPr>
          <p:spPr>
            <a:xfrm>
              <a:off x="0" y="0"/>
              <a:ext cx="523229" cy="166352"/>
            </a:xfrm>
            <a:prstGeom prst="rect">
              <a:avLst/>
            </a:prstGeom>
          </p:spPr>
          <p:txBody>
            <a:bodyPr lIns="50800" tIns="50800" rIns="50800" bIns="50800" rtlCol="0" anchor="ctr"/>
            <a:lstStyle/>
            <a:p>
              <a:pPr algn="ctr"/>
              <a:r>
                <a:rPr lang="en-US" sz="2400" spc="-108">
                  <a:solidFill>
                    <a:srgbClr val="000000"/>
                  </a:solidFill>
                  <a:latin typeface="에스코어 드림 5 Medium" panose="020B0503030302020204" pitchFamily="34" charset="-127"/>
                  <a:ea typeface="에스코어 드림 5 Medium" panose="020B0503030302020204" pitchFamily="34" charset="-127"/>
                </a:rPr>
                <a:t>날짜 </a:t>
              </a:r>
              <a:r>
                <a:rPr lang="en-US" sz="2400" spc="-100">
                  <a:solidFill>
                    <a:srgbClr val="000000"/>
                  </a:solidFill>
                  <a:latin typeface="에스코어 드림 5 Medium" panose="020B0503030302020204" pitchFamily="34" charset="-127"/>
                  <a:ea typeface="에스코어 드림 5 Medium" panose="020B0503030302020204" pitchFamily="34" charset="-127"/>
                </a:rPr>
                <a:t>선택</a:t>
              </a:r>
            </a:p>
          </p:txBody>
        </p:sp>
      </p:grpSp>
      <p:sp>
        <p:nvSpPr>
          <p:cNvPr id="22" name="TextBox 22"/>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(6/9) - </a:t>
            </a:r>
            <a:r>
              <a:rPr lang="en-US" sz="4200" dirty="0" err="1">
                <a:solidFill>
                  <a:srgbClr val="FFFFFF"/>
                </a:solidFill>
                <a:latin typeface="윤고딕 Semi-Bold"/>
                <a:ea typeface="윤고딕 Semi-Bold"/>
              </a:rPr>
              <a:t>일정</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작성_날짜</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선택</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462772" y="384623"/>
            <a:ext cx="1362456" cy="1590978"/>
          </a:xfrm>
          <a:custGeom>
            <a:avLst/>
            <a:gdLst/>
            <a:ahLst/>
            <a:cxnLst/>
            <a:rect l="l" t="t" r="r" b="b"/>
            <a:pathLst>
              <a:path w="1362456" h="1590978">
                <a:moveTo>
                  <a:pt x="0" y="0"/>
                </a:moveTo>
                <a:lnTo>
                  <a:pt x="1362456" y="0"/>
                </a:lnTo>
                <a:lnTo>
                  <a:pt x="1362456" y="1590979"/>
                </a:lnTo>
                <a:lnTo>
                  <a:pt x="0" y="159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0" y="145199"/>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8" name="TextBox 8"/>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9" name="Freeform 9"/>
          <p:cNvSpPr/>
          <p:nvPr/>
        </p:nvSpPr>
        <p:spPr>
          <a:xfrm>
            <a:off x="2999645" y="1621728"/>
            <a:ext cx="12024831" cy="8310296"/>
          </a:xfrm>
          <a:custGeom>
            <a:avLst/>
            <a:gdLst/>
            <a:ahLst/>
            <a:cxnLst/>
            <a:rect l="l" t="t" r="r" b="b"/>
            <a:pathLst>
              <a:path w="12024831" h="8310296">
                <a:moveTo>
                  <a:pt x="0" y="0"/>
                </a:moveTo>
                <a:lnTo>
                  <a:pt x="12024831" y="0"/>
                </a:lnTo>
                <a:lnTo>
                  <a:pt x="12024831" y="8310296"/>
                </a:lnTo>
                <a:lnTo>
                  <a:pt x="0" y="8310296"/>
                </a:lnTo>
                <a:lnTo>
                  <a:pt x="0" y="0"/>
                </a:lnTo>
                <a:close/>
              </a:path>
            </a:pathLst>
          </a:custGeom>
          <a:blipFill>
            <a:blip r:embed="rId8"/>
            <a:stretch>
              <a:fillRect/>
            </a:stretch>
          </a:blipFill>
        </p:spPr>
      </p:sp>
      <p:grpSp>
        <p:nvGrpSpPr>
          <p:cNvPr id="10" name="Group 10"/>
          <p:cNvGrpSpPr/>
          <p:nvPr/>
        </p:nvGrpSpPr>
        <p:grpSpPr>
          <a:xfrm>
            <a:off x="0" y="0"/>
            <a:ext cx="18288000" cy="959688"/>
            <a:chOff x="0" y="0"/>
            <a:chExt cx="4816593" cy="252757"/>
          </a:xfrm>
        </p:grpSpPr>
        <p:sp>
          <p:nvSpPr>
            <p:cNvPr id="11" name="Freeform 11"/>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2" name="TextBox 12"/>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3" name="TextBox 13"/>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(7/9) - </a:t>
            </a:r>
            <a:r>
              <a:rPr lang="en-US" sz="4200" dirty="0" err="1">
                <a:solidFill>
                  <a:srgbClr val="FFFFFF"/>
                </a:solidFill>
                <a:latin typeface="윤고딕 Semi-Bold"/>
                <a:ea typeface="윤고딕 Semi-Bold"/>
              </a:rPr>
              <a:t>일정</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작성_시간</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선택</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462772" y="384623"/>
            <a:ext cx="1362456" cy="1590978"/>
          </a:xfrm>
          <a:custGeom>
            <a:avLst/>
            <a:gdLst/>
            <a:ahLst/>
            <a:cxnLst/>
            <a:rect l="l" t="t" r="r" b="b"/>
            <a:pathLst>
              <a:path w="1362456" h="1590978">
                <a:moveTo>
                  <a:pt x="0" y="0"/>
                </a:moveTo>
                <a:lnTo>
                  <a:pt x="1362456" y="0"/>
                </a:lnTo>
                <a:lnTo>
                  <a:pt x="1362456" y="1590979"/>
                </a:lnTo>
                <a:lnTo>
                  <a:pt x="0" y="159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0" y="0"/>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8" name="TextBox 8"/>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9" name="Freeform 9"/>
          <p:cNvSpPr/>
          <p:nvPr/>
        </p:nvSpPr>
        <p:spPr>
          <a:xfrm>
            <a:off x="637258" y="1617045"/>
            <a:ext cx="17169529" cy="8159370"/>
          </a:xfrm>
          <a:custGeom>
            <a:avLst/>
            <a:gdLst/>
            <a:ahLst/>
            <a:cxnLst/>
            <a:rect l="l" t="t" r="r" b="b"/>
            <a:pathLst>
              <a:path w="17169529" h="8159370">
                <a:moveTo>
                  <a:pt x="0" y="0"/>
                </a:moveTo>
                <a:lnTo>
                  <a:pt x="17169529" y="0"/>
                </a:lnTo>
                <a:lnTo>
                  <a:pt x="17169529" y="8159370"/>
                </a:lnTo>
                <a:lnTo>
                  <a:pt x="0" y="8159370"/>
                </a:lnTo>
                <a:lnTo>
                  <a:pt x="0" y="0"/>
                </a:lnTo>
                <a:close/>
              </a:path>
            </a:pathLst>
          </a:custGeom>
          <a:blipFill>
            <a:blip r:embed="rId8"/>
            <a:stretch>
              <a:fillRect/>
            </a:stretch>
          </a:blipFill>
        </p:spPr>
      </p:sp>
      <p:grpSp>
        <p:nvGrpSpPr>
          <p:cNvPr id="10" name="Group 10"/>
          <p:cNvGrpSpPr/>
          <p:nvPr/>
        </p:nvGrpSpPr>
        <p:grpSpPr>
          <a:xfrm>
            <a:off x="0" y="0"/>
            <a:ext cx="18288000" cy="959688"/>
            <a:chOff x="0" y="0"/>
            <a:chExt cx="4816593" cy="252757"/>
          </a:xfrm>
        </p:grpSpPr>
        <p:sp>
          <p:nvSpPr>
            <p:cNvPr id="11" name="Freeform 11"/>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2" name="TextBox 12"/>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3" name="AutoShape 13"/>
          <p:cNvSpPr/>
          <p:nvPr/>
        </p:nvSpPr>
        <p:spPr>
          <a:xfrm>
            <a:off x="9711983" y="7362450"/>
            <a:ext cx="0" cy="563109"/>
          </a:xfrm>
          <a:prstGeom prst="line">
            <a:avLst/>
          </a:prstGeom>
          <a:ln w="38100" cap="flat">
            <a:solidFill>
              <a:srgbClr val="FA3A2F"/>
            </a:solidFill>
            <a:prstDash val="solid"/>
            <a:headEnd type="none" w="sm" len="sm"/>
            <a:tailEnd type="none" w="sm" len="sm"/>
          </a:ln>
        </p:spPr>
      </p:sp>
      <p:grpSp>
        <p:nvGrpSpPr>
          <p:cNvPr id="14" name="Group 14"/>
          <p:cNvGrpSpPr/>
          <p:nvPr/>
        </p:nvGrpSpPr>
        <p:grpSpPr>
          <a:xfrm>
            <a:off x="8491940" y="7925559"/>
            <a:ext cx="2552276" cy="1100165"/>
            <a:chOff x="0" y="0"/>
            <a:chExt cx="655992" cy="282767"/>
          </a:xfrm>
        </p:grpSpPr>
        <p:sp>
          <p:nvSpPr>
            <p:cNvPr id="15" name="Freeform 15"/>
            <p:cNvSpPr/>
            <p:nvPr/>
          </p:nvSpPr>
          <p:spPr>
            <a:xfrm>
              <a:off x="0" y="0"/>
              <a:ext cx="655992" cy="282767"/>
            </a:xfrm>
            <a:custGeom>
              <a:avLst/>
              <a:gdLst/>
              <a:ahLst/>
              <a:cxnLst/>
              <a:rect l="l" t="t" r="r" b="b"/>
              <a:pathLst>
                <a:path w="655992" h="282767">
                  <a:moveTo>
                    <a:pt x="0" y="0"/>
                  </a:moveTo>
                  <a:lnTo>
                    <a:pt x="655992" y="0"/>
                  </a:lnTo>
                  <a:lnTo>
                    <a:pt x="655992" y="282767"/>
                  </a:lnTo>
                  <a:lnTo>
                    <a:pt x="0" y="282767"/>
                  </a:lnTo>
                  <a:close/>
                </a:path>
              </a:pathLst>
            </a:custGeom>
            <a:solidFill>
              <a:srgbClr val="FDFBF4"/>
            </a:solidFill>
            <a:ln w="19050" cap="sq">
              <a:solidFill>
                <a:srgbClr val="000000"/>
              </a:solidFill>
              <a:prstDash val="solid"/>
              <a:miter/>
            </a:ln>
          </p:spPr>
        </p:sp>
        <p:sp>
          <p:nvSpPr>
            <p:cNvPr id="16" name="TextBox 16"/>
            <p:cNvSpPr txBox="1"/>
            <p:nvPr/>
          </p:nvSpPr>
          <p:spPr>
            <a:xfrm>
              <a:off x="0" y="0"/>
              <a:ext cx="655992" cy="282767"/>
            </a:xfrm>
            <a:prstGeom prst="rect">
              <a:avLst/>
            </a:prstGeom>
          </p:spPr>
          <p:txBody>
            <a:bodyPr lIns="50800" tIns="50800" rIns="50800" bIns="50800" rtlCol="0" anchor="ctr"/>
            <a:lstStyle/>
            <a:p>
              <a:pPr algn="ctr">
                <a:lnSpc>
                  <a:spcPts val="2462"/>
                </a:lnSpc>
              </a:pPr>
              <a:r>
                <a:rPr lang="en-US" sz="2051" spc="-153">
                  <a:solidFill>
                    <a:srgbClr val="000000"/>
                  </a:solidFill>
                  <a:latin typeface="윤고딕 Bold"/>
                  <a:ea typeface="윤고딕 Bold"/>
                </a:rPr>
                <a:t>클릭 시 반경 3km의 리스트가 나열됨</a:t>
              </a:r>
            </a:p>
            <a:p>
              <a:pPr algn="just">
                <a:lnSpc>
                  <a:spcPts val="1742"/>
                </a:lnSpc>
              </a:pPr>
              <a:endParaRPr lang="en-US" sz="2051" spc="-153">
                <a:solidFill>
                  <a:srgbClr val="000000"/>
                </a:solidFill>
                <a:latin typeface="윤고딕 Bold"/>
                <a:ea typeface="윤고딕 Bold"/>
              </a:endParaRPr>
            </a:p>
          </p:txBody>
        </p:sp>
      </p:grpSp>
      <p:pic>
        <p:nvPicPr>
          <p:cNvPr id="17" name="Picture 17"/>
          <p:cNvPicPr>
            <a:picLocks noChangeAspect="1"/>
          </p:cNvPicPr>
          <p:nvPr/>
        </p:nvPicPr>
        <p:blipFill>
          <a:blip r:embed="rId9"/>
          <a:srcRect/>
          <a:stretch>
            <a:fillRect/>
          </a:stretch>
        </p:blipFill>
        <p:spPr>
          <a:xfrm>
            <a:off x="9393334" y="6877058"/>
            <a:ext cx="656347" cy="518514"/>
          </a:xfrm>
          <a:prstGeom prst="rect">
            <a:avLst/>
          </a:prstGeom>
        </p:spPr>
      </p:pic>
      <p:sp>
        <p:nvSpPr>
          <p:cNvPr id="18" name="TextBox 18"/>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(8/9) - </a:t>
            </a:r>
            <a:r>
              <a:rPr lang="en-US" sz="4200" dirty="0" err="1">
                <a:solidFill>
                  <a:srgbClr val="FFFFFF"/>
                </a:solidFill>
                <a:latin typeface="윤고딕 Semi-Bold"/>
                <a:ea typeface="윤고딕 Semi-Bold"/>
              </a:rPr>
              <a:t>일정</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작성_여행지</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선택</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462772" y="384623"/>
            <a:ext cx="1362456" cy="1590978"/>
          </a:xfrm>
          <a:custGeom>
            <a:avLst/>
            <a:gdLst/>
            <a:ahLst/>
            <a:cxnLst/>
            <a:rect l="l" t="t" r="r" b="b"/>
            <a:pathLst>
              <a:path w="1362456" h="1590978">
                <a:moveTo>
                  <a:pt x="0" y="0"/>
                </a:moveTo>
                <a:lnTo>
                  <a:pt x="1362456" y="0"/>
                </a:lnTo>
                <a:lnTo>
                  <a:pt x="1362456" y="1590979"/>
                </a:lnTo>
                <a:lnTo>
                  <a:pt x="0" y="159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0" y="0"/>
            <a:ext cx="9144000" cy="10287000"/>
            <a:chOff x="0" y="0"/>
            <a:chExt cx="2408296" cy="2709333"/>
          </a:xfrm>
        </p:grpSpPr>
        <p:sp>
          <p:nvSpPr>
            <p:cNvPr id="7" name="Freeform 7"/>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DEDFF"/>
            </a:solidFill>
          </p:spPr>
        </p:sp>
        <p:sp>
          <p:nvSpPr>
            <p:cNvPr id="8" name="TextBox 8"/>
            <p:cNvSpPr txBox="1"/>
            <p:nvPr/>
          </p:nvSpPr>
          <p:spPr>
            <a:xfrm>
              <a:off x="0" y="-66675"/>
              <a:ext cx="2408296" cy="2776008"/>
            </a:xfrm>
            <a:prstGeom prst="rect">
              <a:avLst/>
            </a:prstGeom>
          </p:spPr>
          <p:txBody>
            <a:bodyPr lIns="50800" tIns="50800" rIns="50800" bIns="50800" rtlCol="0" anchor="ctr"/>
            <a:lstStyle/>
            <a:p>
              <a:pPr algn="ctr">
                <a:lnSpc>
                  <a:spcPts val="3749"/>
                </a:lnSpc>
              </a:pPr>
              <a:endParaRPr/>
            </a:p>
          </p:txBody>
        </p:sp>
      </p:grpSp>
      <p:sp>
        <p:nvSpPr>
          <p:cNvPr id="9" name="Freeform 9"/>
          <p:cNvSpPr/>
          <p:nvPr/>
        </p:nvSpPr>
        <p:spPr>
          <a:xfrm>
            <a:off x="1209373" y="1388862"/>
            <a:ext cx="16288812" cy="8407515"/>
          </a:xfrm>
          <a:custGeom>
            <a:avLst/>
            <a:gdLst/>
            <a:ahLst/>
            <a:cxnLst/>
            <a:rect l="l" t="t" r="r" b="b"/>
            <a:pathLst>
              <a:path w="16288812" h="8407515">
                <a:moveTo>
                  <a:pt x="0" y="0"/>
                </a:moveTo>
                <a:lnTo>
                  <a:pt x="16288813" y="0"/>
                </a:lnTo>
                <a:lnTo>
                  <a:pt x="16288813" y="8407515"/>
                </a:lnTo>
                <a:lnTo>
                  <a:pt x="0" y="8407515"/>
                </a:lnTo>
                <a:lnTo>
                  <a:pt x="0" y="0"/>
                </a:lnTo>
                <a:close/>
              </a:path>
            </a:pathLst>
          </a:custGeom>
          <a:blipFill>
            <a:blip r:embed="rId8"/>
            <a:stretch>
              <a:fillRect/>
            </a:stretch>
          </a:blipFill>
        </p:spPr>
      </p:sp>
      <p:grpSp>
        <p:nvGrpSpPr>
          <p:cNvPr id="10" name="Group 10"/>
          <p:cNvGrpSpPr/>
          <p:nvPr/>
        </p:nvGrpSpPr>
        <p:grpSpPr>
          <a:xfrm>
            <a:off x="0" y="0"/>
            <a:ext cx="18288000" cy="959688"/>
            <a:chOff x="0" y="0"/>
            <a:chExt cx="4816593" cy="252757"/>
          </a:xfrm>
        </p:grpSpPr>
        <p:sp>
          <p:nvSpPr>
            <p:cNvPr id="11" name="Freeform 11"/>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2" name="TextBox 12"/>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3" name="TextBox 13"/>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ea typeface="윤고딕 Semi-Bold"/>
              </a:rPr>
              <a:t>4.6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설계</a:t>
            </a:r>
            <a:r>
              <a:rPr lang="en-US" sz="4200" dirty="0">
                <a:solidFill>
                  <a:srgbClr val="FFFFFF"/>
                </a:solidFill>
                <a:latin typeface="윤고딕 Semi-Bold"/>
                <a:ea typeface="윤고딕 Semi-Bold"/>
              </a:rPr>
              <a:t> (9/9) - </a:t>
            </a:r>
            <a:r>
              <a:rPr lang="en-US" sz="4200" dirty="0" err="1">
                <a:solidFill>
                  <a:srgbClr val="FFFFFF"/>
                </a:solidFill>
                <a:latin typeface="윤고딕 Semi-Bold"/>
                <a:ea typeface="윤고딕 Semi-Bold"/>
              </a:rPr>
              <a:t>일정</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작성_최종</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화면</a:t>
            </a:r>
            <a:r>
              <a:rPr lang="en-US" sz="4200" dirty="0">
                <a:solidFill>
                  <a:srgbClr val="FFFFFF"/>
                </a:solidFill>
                <a:latin typeface="윤고딕 Semi-Bold"/>
                <a:ea typeface="윤고딕 Semi-Bold"/>
              </a:rPr>
              <a:t> </a:t>
            </a:r>
            <a:r>
              <a:rPr lang="en-US" sz="4200" dirty="0" err="1">
                <a:solidFill>
                  <a:srgbClr val="FFFFFF"/>
                </a:solidFill>
                <a:latin typeface="윤고딕 Semi-Bold"/>
                <a:ea typeface="윤고딕 Semi-Bold"/>
              </a:rPr>
              <a:t>레이아웃</a:t>
            </a:r>
            <a:endParaRPr lang="en-US" sz="4200" dirty="0">
              <a:solidFill>
                <a:srgbClr val="FFFFFF"/>
              </a:solidFill>
              <a:latin typeface="윤고딕 Semi-Bold"/>
              <a:ea typeface="윤고딕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0" y="959001"/>
            <a:ext cx="18288000" cy="10387955"/>
          </a:xfrm>
          <a:custGeom>
            <a:avLst/>
            <a:gdLst/>
            <a:ahLst/>
            <a:cxnLst/>
            <a:rect l="l" t="t" r="r" b="b"/>
            <a:pathLst>
              <a:path w="18288000" h="10387955">
                <a:moveTo>
                  <a:pt x="0" y="0"/>
                </a:moveTo>
                <a:lnTo>
                  <a:pt x="18288000" y="0"/>
                </a:lnTo>
                <a:lnTo>
                  <a:pt x="18288000" y="10387956"/>
                </a:lnTo>
                <a:lnTo>
                  <a:pt x="0" y="10387956"/>
                </a:lnTo>
                <a:lnTo>
                  <a:pt x="0" y="0"/>
                </a:lnTo>
                <a:close/>
              </a:path>
            </a:pathLst>
          </a:custGeom>
          <a:blipFill>
            <a:blip r:embed="rId2">
              <a:alphaModFix amt="50000"/>
            </a:blip>
            <a:stretch>
              <a:fillRect t="-82120" b="-82120"/>
            </a:stretch>
          </a:blipFill>
        </p:spPr>
      </p:sp>
      <p:grpSp>
        <p:nvGrpSpPr>
          <p:cNvPr id="3" name="Group 3"/>
          <p:cNvGrpSpPr/>
          <p:nvPr/>
        </p:nvGrpSpPr>
        <p:grpSpPr>
          <a:xfrm>
            <a:off x="864870" y="1424397"/>
            <a:ext cx="16394430" cy="1694479"/>
            <a:chOff x="0" y="0"/>
            <a:chExt cx="4317875" cy="446282"/>
          </a:xfrm>
        </p:grpSpPr>
        <p:sp>
          <p:nvSpPr>
            <p:cNvPr id="4" name="Freeform 4"/>
            <p:cNvSpPr/>
            <p:nvPr/>
          </p:nvSpPr>
          <p:spPr>
            <a:xfrm>
              <a:off x="0" y="0"/>
              <a:ext cx="4317874" cy="446282"/>
            </a:xfrm>
            <a:custGeom>
              <a:avLst/>
              <a:gdLst/>
              <a:ahLst/>
              <a:cxnLst/>
              <a:rect l="l" t="t" r="r" b="b"/>
              <a:pathLst>
                <a:path w="4317874" h="446282">
                  <a:moveTo>
                    <a:pt x="24084" y="0"/>
                  </a:moveTo>
                  <a:lnTo>
                    <a:pt x="4293791" y="0"/>
                  </a:lnTo>
                  <a:cubicBezTo>
                    <a:pt x="4307092" y="0"/>
                    <a:pt x="4317874" y="10783"/>
                    <a:pt x="4317874" y="24084"/>
                  </a:cubicBezTo>
                  <a:lnTo>
                    <a:pt x="4317874" y="422199"/>
                  </a:lnTo>
                  <a:cubicBezTo>
                    <a:pt x="4317874" y="428586"/>
                    <a:pt x="4315337" y="434712"/>
                    <a:pt x="4310821" y="439229"/>
                  </a:cubicBezTo>
                  <a:cubicBezTo>
                    <a:pt x="4306304" y="443745"/>
                    <a:pt x="4300178" y="446282"/>
                    <a:pt x="4293791" y="446282"/>
                  </a:cubicBezTo>
                  <a:lnTo>
                    <a:pt x="24084" y="446282"/>
                  </a:lnTo>
                  <a:cubicBezTo>
                    <a:pt x="17696" y="446282"/>
                    <a:pt x="11571" y="443745"/>
                    <a:pt x="7054" y="439229"/>
                  </a:cubicBezTo>
                  <a:cubicBezTo>
                    <a:pt x="2537" y="434712"/>
                    <a:pt x="0" y="428586"/>
                    <a:pt x="0" y="422199"/>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5" name="TextBox 5"/>
            <p:cNvSpPr txBox="1"/>
            <p:nvPr/>
          </p:nvSpPr>
          <p:spPr>
            <a:xfrm>
              <a:off x="0" y="0"/>
              <a:ext cx="4317875" cy="446282"/>
            </a:xfrm>
            <a:prstGeom prst="rect">
              <a:avLst/>
            </a:prstGeom>
          </p:spPr>
          <p:txBody>
            <a:bodyPr lIns="50800" tIns="50800" rIns="50800" bIns="50800" rtlCol="0" anchor="ctr"/>
            <a:lstStyle/>
            <a:p>
              <a:pPr algn="ctr">
                <a:lnSpc>
                  <a:spcPts val="1742"/>
                </a:lnSpc>
              </a:pPr>
              <a:endParaRPr/>
            </a:p>
          </p:txBody>
        </p:sp>
      </p:grpSp>
      <p:grpSp>
        <p:nvGrpSpPr>
          <p:cNvPr id="6" name="Group 6"/>
          <p:cNvGrpSpPr/>
          <p:nvPr/>
        </p:nvGrpSpPr>
        <p:grpSpPr>
          <a:xfrm>
            <a:off x="864870" y="3593950"/>
            <a:ext cx="16394430" cy="2959934"/>
            <a:chOff x="0" y="0"/>
            <a:chExt cx="4317875" cy="779571"/>
          </a:xfrm>
        </p:grpSpPr>
        <p:sp>
          <p:nvSpPr>
            <p:cNvPr id="7" name="Freeform 7"/>
            <p:cNvSpPr/>
            <p:nvPr/>
          </p:nvSpPr>
          <p:spPr>
            <a:xfrm>
              <a:off x="0" y="0"/>
              <a:ext cx="4317874" cy="779571"/>
            </a:xfrm>
            <a:custGeom>
              <a:avLst/>
              <a:gdLst/>
              <a:ahLst/>
              <a:cxnLst/>
              <a:rect l="l" t="t" r="r" b="b"/>
              <a:pathLst>
                <a:path w="4317874" h="779571">
                  <a:moveTo>
                    <a:pt x="24084" y="0"/>
                  </a:moveTo>
                  <a:lnTo>
                    <a:pt x="4293791" y="0"/>
                  </a:lnTo>
                  <a:cubicBezTo>
                    <a:pt x="4307092" y="0"/>
                    <a:pt x="4317874" y="10783"/>
                    <a:pt x="4317874" y="24084"/>
                  </a:cubicBezTo>
                  <a:lnTo>
                    <a:pt x="4317874" y="755488"/>
                  </a:lnTo>
                  <a:cubicBezTo>
                    <a:pt x="4317874" y="761875"/>
                    <a:pt x="4315337" y="768001"/>
                    <a:pt x="4310821" y="772517"/>
                  </a:cubicBezTo>
                  <a:cubicBezTo>
                    <a:pt x="4306304" y="777034"/>
                    <a:pt x="4300178" y="779571"/>
                    <a:pt x="4293791" y="779571"/>
                  </a:cubicBezTo>
                  <a:lnTo>
                    <a:pt x="24084" y="779571"/>
                  </a:lnTo>
                  <a:cubicBezTo>
                    <a:pt x="17696" y="779571"/>
                    <a:pt x="11571" y="777034"/>
                    <a:pt x="7054" y="772517"/>
                  </a:cubicBezTo>
                  <a:cubicBezTo>
                    <a:pt x="2537" y="768001"/>
                    <a:pt x="0" y="761875"/>
                    <a:pt x="0" y="755488"/>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8" name="TextBox 8"/>
            <p:cNvSpPr txBox="1"/>
            <p:nvPr/>
          </p:nvSpPr>
          <p:spPr>
            <a:xfrm>
              <a:off x="0" y="0"/>
              <a:ext cx="4317875" cy="779571"/>
            </a:xfrm>
            <a:prstGeom prst="rect">
              <a:avLst/>
            </a:prstGeom>
          </p:spPr>
          <p:txBody>
            <a:bodyPr lIns="50800" tIns="50800" rIns="50800" bIns="50800" rtlCol="0" anchor="ctr"/>
            <a:lstStyle/>
            <a:p>
              <a:pPr algn="ctr">
                <a:lnSpc>
                  <a:spcPts val="1742"/>
                </a:lnSpc>
              </a:pPr>
              <a:endParaRPr/>
            </a:p>
          </p:txBody>
        </p:sp>
      </p:grpSp>
      <p:grpSp>
        <p:nvGrpSpPr>
          <p:cNvPr id="9" name="Group 9"/>
          <p:cNvGrpSpPr/>
          <p:nvPr/>
        </p:nvGrpSpPr>
        <p:grpSpPr>
          <a:xfrm>
            <a:off x="0" y="0"/>
            <a:ext cx="18288000" cy="959688"/>
            <a:chOff x="0" y="0"/>
            <a:chExt cx="4816593" cy="252757"/>
          </a:xfrm>
        </p:grpSpPr>
        <p:sp>
          <p:nvSpPr>
            <p:cNvPr id="10" name="Freeform 10"/>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1" name="TextBox 11"/>
            <p:cNvSpPr txBox="1"/>
            <p:nvPr/>
          </p:nvSpPr>
          <p:spPr>
            <a:xfrm>
              <a:off x="0" y="-66675"/>
              <a:ext cx="4816593" cy="319432"/>
            </a:xfrm>
            <a:prstGeom prst="rect">
              <a:avLst/>
            </a:prstGeom>
          </p:spPr>
          <p:txBody>
            <a:bodyPr lIns="50800" tIns="50800" rIns="50800" bIns="50800" rtlCol="0" anchor="ctr"/>
            <a:lstStyle/>
            <a:p>
              <a:pPr algn="ctr">
                <a:lnSpc>
                  <a:spcPts val="3749"/>
                </a:lnSpc>
              </a:pPr>
              <a:r>
                <a:rPr lang="en-US" sz="2499">
                  <a:solidFill>
                    <a:srgbClr val="009EFA"/>
                  </a:solidFill>
                  <a:latin typeface="Montserrat Semi-Bold"/>
                </a:rPr>
                <a:t>11</a:t>
              </a:r>
            </a:p>
          </p:txBody>
        </p:sp>
      </p:grpSp>
      <p:grpSp>
        <p:nvGrpSpPr>
          <p:cNvPr id="12" name="Group 12"/>
          <p:cNvGrpSpPr/>
          <p:nvPr/>
        </p:nvGrpSpPr>
        <p:grpSpPr>
          <a:xfrm>
            <a:off x="864870" y="7028958"/>
            <a:ext cx="16394430" cy="2685027"/>
            <a:chOff x="0" y="0"/>
            <a:chExt cx="4317875" cy="707168"/>
          </a:xfrm>
        </p:grpSpPr>
        <p:sp>
          <p:nvSpPr>
            <p:cNvPr id="13" name="Freeform 13"/>
            <p:cNvSpPr/>
            <p:nvPr/>
          </p:nvSpPr>
          <p:spPr>
            <a:xfrm>
              <a:off x="0" y="0"/>
              <a:ext cx="4317874" cy="707168"/>
            </a:xfrm>
            <a:custGeom>
              <a:avLst/>
              <a:gdLst/>
              <a:ahLst/>
              <a:cxnLst/>
              <a:rect l="l" t="t" r="r" b="b"/>
              <a:pathLst>
                <a:path w="4317874" h="707168">
                  <a:moveTo>
                    <a:pt x="24084" y="0"/>
                  </a:moveTo>
                  <a:lnTo>
                    <a:pt x="4293791" y="0"/>
                  </a:lnTo>
                  <a:cubicBezTo>
                    <a:pt x="4307092" y="0"/>
                    <a:pt x="4317874" y="10783"/>
                    <a:pt x="4317874" y="24084"/>
                  </a:cubicBezTo>
                  <a:lnTo>
                    <a:pt x="4317874" y="683084"/>
                  </a:lnTo>
                  <a:cubicBezTo>
                    <a:pt x="4317874" y="689471"/>
                    <a:pt x="4315337" y="695597"/>
                    <a:pt x="4310821" y="700114"/>
                  </a:cubicBezTo>
                  <a:cubicBezTo>
                    <a:pt x="4306304" y="704630"/>
                    <a:pt x="4300178" y="707168"/>
                    <a:pt x="4293791" y="707168"/>
                  </a:cubicBezTo>
                  <a:lnTo>
                    <a:pt x="24084" y="707168"/>
                  </a:lnTo>
                  <a:cubicBezTo>
                    <a:pt x="17696" y="707168"/>
                    <a:pt x="11571" y="704630"/>
                    <a:pt x="7054" y="700114"/>
                  </a:cubicBezTo>
                  <a:cubicBezTo>
                    <a:pt x="2537" y="695597"/>
                    <a:pt x="0" y="689471"/>
                    <a:pt x="0" y="683084"/>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14" name="TextBox 14"/>
            <p:cNvSpPr txBox="1"/>
            <p:nvPr/>
          </p:nvSpPr>
          <p:spPr>
            <a:xfrm>
              <a:off x="0" y="0"/>
              <a:ext cx="4317875" cy="707168"/>
            </a:xfrm>
            <a:prstGeom prst="rect">
              <a:avLst/>
            </a:prstGeom>
          </p:spPr>
          <p:txBody>
            <a:bodyPr lIns="50800" tIns="50800" rIns="50800" bIns="50800" rtlCol="0" anchor="ctr"/>
            <a:lstStyle/>
            <a:p>
              <a:pPr algn="ctr">
                <a:lnSpc>
                  <a:spcPts val="1742"/>
                </a:lnSpc>
              </a:pPr>
              <a:endParaRPr/>
            </a:p>
          </p:txBody>
        </p:sp>
      </p:grpSp>
      <p:sp>
        <p:nvSpPr>
          <p:cNvPr id="15" name="TextBox 15"/>
          <p:cNvSpPr txBox="1"/>
          <p:nvPr/>
        </p:nvSpPr>
        <p:spPr>
          <a:xfrm>
            <a:off x="1028700" y="1574406"/>
            <a:ext cx="12794361" cy="1280160"/>
          </a:xfrm>
          <a:prstGeom prst="rect">
            <a:avLst/>
          </a:prstGeom>
        </p:spPr>
        <p:txBody>
          <a:bodyPr lIns="0" tIns="0" rIns="0" bIns="0" rtlCol="0" anchor="t">
            <a:spAutoFit/>
          </a:bodyPr>
          <a:lstStyle/>
          <a:p>
            <a:pPr marL="777240" lvl="1" indent="-388620" algn="l">
              <a:lnSpc>
                <a:spcPts val="5400"/>
              </a:lnSpc>
              <a:buAutoNum type="arabicPeriod"/>
            </a:pPr>
            <a:r>
              <a:rPr lang="en-US" sz="3600" spc="-25">
                <a:solidFill>
                  <a:srgbClr val="000000"/>
                </a:solidFill>
                <a:latin typeface="TDTD강굴림"/>
                <a:ea typeface="TDTD강굴림"/>
              </a:rPr>
              <a:t> </a:t>
            </a:r>
            <a:r>
              <a:rPr lang="en-US" sz="3600" spc="-25" err="1">
                <a:solidFill>
                  <a:srgbClr val="000000"/>
                </a:solidFill>
                <a:latin typeface="TDTD강굴림"/>
                <a:ea typeface="TDTD강굴림"/>
              </a:rPr>
              <a:t>주제</a:t>
            </a:r>
            <a:endParaRPr lang="en-US" sz="3600" spc="-25">
              <a:solidFill>
                <a:srgbClr val="000000"/>
              </a:solidFill>
              <a:latin typeface="TDTD강굴림"/>
              <a:ea typeface="TDTD강굴림"/>
            </a:endParaRPr>
          </a:p>
          <a:p>
            <a:pPr algn="l">
              <a:lnSpc>
                <a:spcPts val="4800"/>
              </a:lnSpc>
            </a:pP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공공데이터를</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활용한</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여행지</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정보</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제공</a:t>
            </a:r>
            <a:r>
              <a:rPr lang="en-US" sz="3200" spc="-22">
                <a:solidFill>
                  <a:srgbClr val="000000"/>
                </a:solidFill>
                <a:latin typeface="Tlab 돋움 레귤러"/>
                <a:ea typeface="Tlab 돋움 레귤러"/>
              </a:rPr>
              <a:t> 및 </a:t>
            </a:r>
            <a:r>
              <a:rPr lang="en-US" sz="3200" spc="-22" err="1">
                <a:solidFill>
                  <a:srgbClr val="000000"/>
                </a:solidFill>
                <a:latin typeface="Tlab 돋움 레귤러"/>
                <a:ea typeface="Tlab 돋움 레귤러"/>
              </a:rPr>
              <a:t>여행</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일정</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생성</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서비스</a:t>
            </a:r>
            <a:endParaRPr lang="en-US" sz="3200" spc="-22">
              <a:solidFill>
                <a:srgbClr val="000000"/>
              </a:solidFill>
              <a:latin typeface="Tlab 돋움 레귤러"/>
              <a:ea typeface="Tlab 돋움 레귤러"/>
            </a:endParaRPr>
          </a:p>
        </p:txBody>
      </p:sp>
      <p:sp>
        <p:nvSpPr>
          <p:cNvPr id="16" name="TextBox 16"/>
          <p:cNvSpPr txBox="1"/>
          <p:nvPr/>
        </p:nvSpPr>
        <p:spPr>
          <a:xfrm>
            <a:off x="1283551" y="3767087"/>
            <a:ext cx="15320629" cy="2499128"/>
          </a:xfrm>
          <a:prstGeom prst="rect">
            <a:avLst/>
          </a:prstGeom>
        </p:spPr>
        <p:txBody>
          <a:bodyPr lIns="0" tIns="0" rIns="0" bIns="0" rtlCol="0" anchor="t">
            <a:spAutoFit/>
          </a:bodyPr>
          <a:lstStyle/>
          <a:p>
            <a:pPr algn="l">
              <a:lnSpc>
                <a:spcPts val="5400"/>
              </a:lnSpc>
            </a:pPr>
            <a:r>
              <a:rPr lang="en-US" sz="3600" spc="-25">
                <a:solidFill>
                  <a:srgbClr val="000000"/>
                </a:solidFill>
                <a:latin typeface="TDTD강굴림"/>
                <a:ea typeface="TDTD강굴림"/>
              </a:rPr>
              <a:t>2. </a:t>
            </a:r>
            <a:r>
              <a:rPr lang="en-US" sz="3600" spc="-25" err="1">
                <a:solidFill>
                  <a:srgbClr val="000000"/>
                </a:solidFill>
                <a:latin typeface="TDTD강굴림"/>
                <a:ea typeface="TDTD강굴림"/>
              </a:rPr>
              <a:t>선정배경</a:t>
            </a:r>
            <a:endParaRPr lang="en-US" sz="3600" spc="-25">
              <a:solidFill>
                <a:srgbClr val="000000"/>
              </a:solidFill>
              <a:latin typeface="TDTD강굴림"/>
              <a:ea typeface="TDTD강굴림"/>
            </a:endParaRPr>
          </a:p>
          <a:p>
            <a:pPr algn="l">
              <a:lnSpc>
                <a:spcPts val="4800"/>
              </a:lnSpc>
            </a:pP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현대의</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여행자들은</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여행지를</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직접</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찾아보고</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일정을</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계획하는</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과정에서</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많은</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시간과</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노력을</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소요합니다</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이러한</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어려움을</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해결하기</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위해</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공공데이터를</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활용하여</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신뢰성</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있는</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여행지</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정보를</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제공하고</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사용자가</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쉽게</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일정을</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작성할</a:t>
            </a:r>
            <a:r>
              <a:rPr lang="en-US" sz="3200" u="none" strike="noStrike" spc="-22">
                <a:solidFill>
                  <a:srgbClr val="000000"/>
                </a:solidFill>
                <a:latin typeface="Tlab 돋움 레귤러"/>
                <a:ea typeface="Tlab 돋움 레귤러"/>
              </a:rPr>
              <a:t> 수 </a:t>
            </a:r>
            <a:r>
              <a:rPr lang="en-US" sz="3200" u="none" strike="noStrike" spc="-22" err="1">
                <a:solidFill>
                  <a:srgbClr val="000000"/>
                </a:solidFill>
                <a:latin typeface="Tlab 돋움 레귤러"/>
                <a:ea typeface="Tlab 돋움 레귤러"/>
              </a:rPr>
              <a:t>있는</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시스템이</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필요합니다</a:t>
            </a:r>
            <a:r>
              <a:rPr lang="en-US" sz="3200" u="none" strike="noStrike" spc="-22">
                <a:solidFill>
                  <a:srgbClr val="000000"/>
                </a:solidFill>
                <a:latin typeface="Tlab 돋움 레귤러"/>
                <a:ea typeface="Tlab 돋움 레귤러"/>
              </a:rPr>
              <a:t>.</a:t>
            </a:r>
          </a:p>
        </p:txBody>
      </p:sp>
      <p:sp>
        <p:nvSpPr>
          <p:cNvPr id="17" name="TextBox 17"/>
          <p:cNvSpPr txBox="1"/>
          <p:nvPr/>
        </p:nvSpPr>
        <p:spPr>
          <a:xfrm>
            <a:off x="546520" y="59474"/>
            <a:ext cx="7658738" cy="741045"/>
          </a:xfrm>
          <a:prstGeom prst="rect">
            <a:avLst/>
          </a:prstGeom>
        </p:spPr>
        <p:txBody>
          <a:bodyPr lIns="0" tIns="0" rIns="0" bIns="0" rtlCol="0" anchor="t">
            <a:spAutoFit/>
          </a:bodyPr>
          <a:lstStyle/>
          <a:p>
            <a:pPr marL="0" lvl="0" indent="0" algn="l">
              <a:lnSpc>
                <a:spcPts val="5880"/>
              </a:lnSpc>
              <a:spcBef>
                <a:spcPct val="0"/>
              </a:spcBef>
            </a:pPr>
            <a:r>
              <a:rPr lang="en-US" sz="4200" u="none" strike="noStrike">
                <a:solidFill>
                  <a:srgbClr val="FFFFFF"/>
                </a:solidFill>
                <a:latin typeface="윤고딕 Semi-Bold"/>
                <a:ea typeface="윤고딕 Semi-Bold"/>
              </a:rPr>
              <a:t>1.1 </a:t>
            </a:r>
            <a:r>
              <a:rPr lang="en-US" sz="4200" u="none" strike="noStrike" err="1">
                <a:solidFill>
                  <a:srgbClr val="FFFFFF"/>
                </a:solidFill>
                <a:latin typeface="윤고딕 Semi-Bold"/>
                <a:ea typeface="윤고딕 Semi-Bold"/>
              </a:rPr>
              <a:t>주제</a:t>
            </a:r>
            <a:r>
              <a:rPr lang="en-US" sz="4200" u="none" strike="noStrike">
                <a:solidFill>
                  <a:srgbClr val="FFFFFF"/>
                </a:solidFill>
                <a:latin typeface="윤고딕 Semi-Bold"/>
                <a:ea typeface="윤고딕 Semi-Bold"/>
              </a:rPr>
              <a:t> / </a:t>
            </a:r>
            <a:r>
              <a:rPr lang="en-US" sz="4200" u="none" strike="noStrike" err="1">
                <a:solidFill>
                  <a:srgbClr val="FFFFFF"/>
                </a:solidFill>
                <a:latin typeface="윤고딕 Semi-Bold"/>
                <a:ea typeface="윤고딕 Semi-Bold"/>
              </a:rPr>
              <a:t>선정배경</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기획의도</a:t>
            </a:r>
            <a:endParaRPr lang="en-US" sz="4200" u="none" strike="noStrike">
              <a:solidFill>
                <a:srgbClr val="FFFFFF"/>
              </a:solidFill>
              <a:latin typeface="윤고딕 Semi-Bold"/>
              <a:ea typeface="윤고딕 Semi-Bold"/>
            </a:endParaRPr>
          </a:p>
        </p:txBody>
      </p:sp>
      <p:sp>
        <p:nvSpPr>
          <p:cNvPr id="18" name="TextBox 18"/>
          <p:cNvSpPr txBox="1"/>
          <p:nvPr/>
        </p:nvSpPr>
        <p:spPr>
          <a:xfrm>
            <a:off x="1283551" y="7091312"/>
            <a:ext cx="16335198" cy="2444115"/>
          </a:xfrm>
          <a:prstGeom prst="rect">
            <a:avLst/>
          </a:prstGeom>
        </p:spPr>
        <p:txBody>
          <a:bodyPr lIns="0" tIns="0" rIns="0" bIns="0" rtlCol="0" anchor="t">
            <a:spAutoFit/>
          </a:bodyPr>
          <a:lstStyle/>
          <a:p>
            <a:pPr algn="l">
              <a:lnSpc>
                <a:spcPts val="5400"/>
              </a:lnSpc>
            </a:pPr>
            <a:r>
              <a:rPr lang="en-US" sz="3600" spc="-25">
                <a:solidFill>
                  <a:srgbClr val="000000"/>
                </a:solidFill>
                <a:latin typeface="TDTD강굴림"/>
                <a:ea typeface="TDTD강굴림"/>
              </a:rPr>
              <a:t>3. </a:t>
            </a:r>
            <a:r>
              <a:rPr lang="en-US" sz="3600" spc="-25" err="1">
                <a:solidFill>
                  <a:srgbClr val="000000"/>
                </a:solidFill>
                <a:latin typeface="TDTD강굴림"/>
                <a:ea typeface="TDTD강굴림"/>
              </a:rPr>
              <a:t>기획의도</a:t>
            </a:r>
            <a:endParaRPr lang="en-US" sz="3600" spc="-25">
              <a:solidFill>
                <a:srgbClr val="000000"/>
              </a:solidFill>
              <a:latin typeface="TDTD강굴림"/>
              <a:ea typeface="TDTD강굴림"/>
            </a:endParaRPr>
          </a:p>
          <a:p>
            <a:pPr algn="l">
              <a:lnSpc>
                <a:spcPts val="4650"/>
              </a:lnSpc>
            </a:pPr>
            <a:r>
              <a:rPr lang="en-US" sz="3100" u="none" strike="noStrike" spc="-21">
                <a:solidFill>
                  <a:srgbClr val="000000"/>
                </a:solidFill>
                <a:latin typeface="Tlab 돋움 레귤러"/>
                <a:ea typeface="Tlab 돋움 레귤러"/>
              </a:rPr>
              <a:t>   본 </a:t>
            </a:r>
            <a:r>
              <a:rPr lang="en-US" sz="3100" u="none" strike="noStrike" spc="-21" err="1">
                <a:solidFill>
                  <a:srgbClr val="000000"/>
                </a:solidFill>
                <a:latin typeface="Tlab 돋움 레귤러"/>
                <a:ea typeface="Tlab 돋움 레귤러"/>
              </a:rPr>
              <a:t>프로젝트는</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여행자들에게</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보다</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편리하고</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효율적인</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여행</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계획</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수립을</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돕기</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위해</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기획되었습니다</a:t>
            </a:r>
            <a:r>
              <a:rPr lang="en-US" sz="3100" u="none" strike="noStrike" spc="-21">
                <a:solidFill>
                  <a:srgbClr val="000000"/>
                </a:solidFill>
                <a:latin typeface="Tlab 돋움 레귤러"/>
                <a:ea typeface="Tlab 돋움 레귤러"/>
              </a:rPr>
              <a:t>. </a:t>
            </a:r>
          </a:p>
          <a:p>
            <a:pPr algn="l">
              <a:lnSpc>
                <a:spcPts val="4650"/>
              </a:lnSpc>
            </a:pPr>
            <a:r>
              <a:rPr lang="en-US" sz="3100" u="none" strike="noStrike" spc="-21" err="1">
                <a:solidFill>
                  <a:srgbClr val="000000"/>
                </a:solidFill>
                <a:ea typeface="Tlab 돋움 레귤러"/>
              </a:rPr>
              <a:t>여행지에</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대한</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상세한</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정보와</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함께</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개인</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맞춤형</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여행</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일정을</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생성할</a:t>
            </a:r>
            <a:r>
              <a:rPr lang="en-US" sz="3100" u="none" strike="noStrike" spc="-21">
                <a:solidFill>
                  <a:srgbClr val="000000"/>
                </a:solidFill>
                <a:ea typeface="Tlab 돋움 레귤러"/>
              </a:rPr>
              <a:t> 수 </a:t>
            </a:r>
            <a:r>
              <a:rPr lang="en-US" sz="3100" u="none" strike="noStrike" spc="-21" err="1">
                <a:solidFill>
                  <a:srgbClr val="000000"/>
                </a:solidFill>
                <a:ea typeface="Tlab 돋움 레귤러"/>
              </a:rPr>
              <a:t>있는</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기능을</a:t>
            </a:r>
            <a:r>
              <a:rPr lang="en-US" sz="3100" u="none" strike="noStrike" spc="-21">
                <a:solidFill>
                  <a:srgbClr val="000000"/>
                </a:solidFill>
                <a:ea typeface="Tlab 돋움 레귤러"/>
              </a:rPr>
              <a:t> </a:t>
            </a:r>
            <a:r>
              <a:rPr lang="en-US" sz="3100" u="none" strike="noStrike" spc="-21" err="1">
                <a:solidFill>
                  <a:srgbClr val="000000"/>
                </a:solidFill>
                <a:ea typeface="Tlab 돋움 레귤러"/>
              </a:rPr>
              <a:t>제공함으로써</a:t>
            </a:r>
            <a:r>
              <a:rPr lang="en-US" sz="3100" u="none" strike="noStrike" spc="-21">
                <a:solidFill>
                  <a:srgbClr val="000000"/>
                </a:solidFill>
                <a:ea typeface="Tlab 돋움 레귤러"/>
              </a:rPr>
              <a:t> </a:t>
            </a:r>
          </a:p>
          <a:p>
            <a:pPr algn="l">
              <a:lnSpc>
                <a:spcPts val="4650"/>
              </a:lnSpc>
            </a:pPr>
            <a:r>
              <a:rPr lang="en-US" sz="3100" u="none" strike="noStrike" spc="-21" err="1">
                <a:solidFill>
                  <a:srgbClr val="000000"/>
                </a:solidFill>
                <a:latin typeface="Tlab 돋움 레귤러"/>
                <a:ea typeface="Tlab 돋움 레귤러"/>
              </a:rPr>
              <a:t>여행</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준비에</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소요되는</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시간을</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절감하고</a:t>
            </a:r>
            <a:r>
              <a:rPr lang="en-US" sz="3100" u="none" strike="noStrike" spc="-21">
                <a:solidFill>
                  <a:srgbClr val="000000"/>
                </a:solidFill>
                <a:latin typeface="Tlab 돋움 레귤러"/>
                <a:ea typeface="Tlab 돋움 레귤러"/>
              </a:rPr>
              <a:t>, 더 </a:t>
            </a:r>
            <a:r>
              <a:rPr lang="en-US" sz="3100" u="none" strike="noStrike" spc="-21" err="1">
                <a:solidFill>
                  <a:srgbClr val="000000"/>
                </a:solidFill>
                <a:latin typeface="Tlab 돋움 레귤러"/>
                <a:ea typeface="Tlab 돋움 레귤러"/>
              </a:rPr>
              <a:t>나은</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여행</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경험을</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제공하고자</a:t>
            </a:r>
            <a:r>
              <a:rPr lang="en-US" sz="3100" u="none" strike="noStrike" spc="-21">
                <a:solidFill>
                  <a:srgbClr val="000000"/>
                </a:solidFill>
                <a:latin typeface="Tlab 돋움 레귤러"/>
                <a:ea typeface="Tlab 돋움 레귤러"/>
              </a:rPr>
              <a:t> </a:t>
            </a:r>
            <a:r>
              <a:rPr lang="en-US" sz="3100" u="none" strike="noStrike" spc="-21" err="1">
                <a:solidFill>
                  <a:srgbClr val="000000"/>
                </a:solidFill>
                <a:latin typeface="Tlab 돋움 레귤러"/>
                <a:ea typeface="Tlab 돋움 레귤러"/>
              </a:rPr>
              <a:t>합니다</a:t>
            </a:r>
            <a:r>
              <a:rPr lang="en-US" sz="3100" u="none" strike="noStrike" spc="-21">
                <a:solidFill>
                  <a:srgbClr val="000000"/>
                </a:solidFill>
                <a:latin typeface="Tlab 돋움 레귤러"/>
                <a:ea typeface="Tlab 돋움 레귤러"/>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91610" flipH="1" flipV="1">
            <a:off x="17282973" y="9225033"/>
            <a:ext cx="1167177" cy="1413981"/>
          </a:xfrm>
          <a:custGeom>
            <a:avLst/>
            <a:gdLst/>
            <a:ahLst/>
            <a:cxnLst/>
            <a:rect l="l" t="t" r="r" b="b"/>
            <a:pathLst>
              <a:path w="1167177" h="1413981">
                <a:moveTo>
                  <a:pt x="1167177" y="1413981"/>
                </a:moveTo>
                <a:lnTo>
                  <a:pt x="0" y="1413981"/>
                </a:lnTo>
                <a:lnTo>
                  <a:pt x="0" y="0"/>
                </a:lnTo>
                <a:lnTo>
                  <a:pt x="1167177" y="0"/>
                </a:lnTo>
                <a:lnTo>
                  <a:pt x="1167177" y="14139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08615" y="1573458"/>
            <a:ext cx="2361642" cy="813886"/>
            <a:chOff x="0" y="0"/>
            <a:chExt cx="734954" cy="253285"/>
          </a:xfrm>
        </p:grpSpPr>
        <p:sp>
          <p:nvSpPr>
            <p:cNvPr id="7" name="Freeform 7"/>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92D050"/>
            </a:solidFill>
          </p:spPr>
        </p:sp>
        <p:sp>
          <p:nvSpPr>
            <p:cNvPr id="8" name="TextBox 8"/>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err="1">
                  <a:solidFill>
                    <a:srgbClr val="FFFFFF"/>
                  </a:solidFill>
                  <a:latin typeface="윤고딕 Bold"/>
                  <a:ea typeface="윤고딕 Bold"/>
                </a:rPr>
                <a:t>비회원</a:t>
              </a:r>
              <a:r>
                <a:rPr lang="en-US" sz="1951" spc="-146">
                  <a:solidFill>
                    <a:srgbClr val="FFFFFF"/>
                  </a:solidFill>
                  <a:latin typeface="윤고딕 Bold"/>
                  <a:ea typeface="윤고딕 Bold"/>
                </a:rPr>
                <a:t> / </a:t>
              </a:r>
              <a:r>
                <a:rPr lang="en-US" sz="1951" spc="-146" err="1">
                  <a:solidFill>
                    <a:srgbClr val="FFFFFF"/>
                  </a:solidFill>
                  <a:latin typeface="윤고딕 Bold"/>
                  <a:ea typeface="윤고딕 Bold"/>
                </a:rPr>
                <a:t>회원</a:t>
              </a:r>
              <a:endParaRPr lang="en-US" sz="1951" spc="-146">
                <a:solidFill>
                  <a:srgbClr val="FFFFFF"/>
                </a:solidFill>
                <a:latin typeface="윤고딕 Bold"/>
                <a:ea typeface="윤고딕 Bold"/>
              </a:endParaRPr>
            </a:p>
          </p:txBody>
        </p:sp>
      </p:grpSp>
      <p:sp>
        <p:nvSpPr>
          <p:cNvPr id="9" name="AutoShape 9"/>
          <p:cNvSpPr/>
          <p:nvPr/>
        </p:nvSpPr>
        <p:spPr>
          <a:xfrm>
            <a:off x="5801929" y="1980401"/>
            <a:ext cx="671219" cy="0"/>
          </a:xfrm>
          <a:prstGeom prst="line">
            <a:avLst/>
          </a:prstGeom>
          <a:ln w="38100" cap="flat">
            <a:solidFill>
              <a:srgbClr val="92D050"/>
            </a:solidFill>
            <a:prstDash val="solid"/>
            <a:headEnd type="none" w="sm" len="sm"/>
            <a:tailEnd type="triangle" w="lg" len="med"/>
          </a:ln>
        </p:spPr>
      </p:sp>
      <p:grpSp>
        <p:nvGrpSpPr>
          <p:cNvPr id="10" name="Group 10"/>
          <p:cNvGrpSpPr/>
          <p:nvPr/>
        </p:nvGrpSpPr>
        <p:grpSpPr>
          <a:xfrm>
            <a:off x="3440287" y="1573458"/>
            <a:ext cx="2361642" cy="813886"/>
            <a:chOff x="0" y="0"/>
            <a:chExt cx="734954" cy="253285"/>
          </a:xfrm>
        </p:grpSpPr>
        <p:sp>
          <p:nvSpPr>
            <p:cNvPr id="11" name="Freeform 11"/>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12" name="TextBox 12"/>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err="1">
                  <a:solidFill>
                    <a:srgbClr val="000000"/>
                  </a:solidFill>
                  <a:ea typeface="윤고딕 Bold"/>
                </a:rPr>
                <a:t>사이트</a:t>
              </a:r>
              <a:r>
                <a:rPr lang="en-US" sz="1951" spc="-146">
                  <a:solidFill>
                    <a:srgbClr val="000000"/>
                  </a:solidFill>
                  <a:ea typeface="윤고딕 Bold"/>
                </a:rPr>
                <a:t> </a:t>
              </a:r>
              <a:r>
                <a:rPr lang="en-US" sz="1951" spc="-146" err="1">
                  <a:solidFill>
                    <a:srgbClr val="000000"/>
                  </a:solidFill>
                  <a:ea typeface="윤고딕 Bold"/>
                </a:rPr>
                <a:t>입장</a:t>
              </a:r>
              <a:endParaRPr lang="en-US" sz="1951" spc="-146">
                <a:solidFill>
                  <a:srgbClr val="000000"/>
                </a:solidFill>
                <a:ea typeface="윤고딕 Bold"/>
              </a:endParaRPr>
            </a:p>
          </p:txBody>
        </p:sp>
      </p:grpSp>
      <p:grpSp>
        <p:nvGrpSpPr>
          <p:cNvPr id="13" name="Group 13"/>
          <p:cNvGrpSpPr/>
          <p:nvPr/>
        </p:nvGrpSpPr>
        <p:grpSpPr>
          <a:xfrm>
            <a:off x="508615" y="4995024"/>
            <a:ext cx="2361642" cy="813886"/>
            <a:chOff x="0" y="0"/>
            <a:chExt cx="734954" cy="253285"/>
          </a:xfrm>
        </p:grpSpPr>
        <p:sp>
          <p:nvSpPr>
            <p:cNvPr id="14" name="Freeform 14"/>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5B9BD5"/>
            </a:solidFill>
          </p:spPr>
        </p:sp>
        <p:sp>
          <p:nvSpPr>
            <p:cNvPr id="15" name="TextBox 15"/>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err="1">
                  <a:solidFill>
                    <a:srgbClr val="FFFFFF"/>
                  </a:solidFill>
                  <a:ea typeface="윤고딕 Bold"/>
                </a:rPr>
                <a:t>일반</a:t>
              </a:r>
              <a:r>
                <a:rPr lang="en-US" sz="1951" spc="-146">
                  <a:solidFill>
                    <a:srgbClr val="FFFFFF"/>
                  </a:solidFill>
                  <a:ea typeface="윤고딕 Bold"/>
                </a:rPr>
                <a:t> </a:t>
              </a:r>
              <a:r>
                <a:rPr lang="en-US" sz="1951" spc="-146" err="1">
                  <a:solidFill>
                    <a:srgbClr val="FFFFFF"/>
                  </a:solidFill>
                  <a:ea typeface="윤고딕 Bold"/>
                </a:rPr>
                <a:t>회원</a:t>
              </a:r>
              <a:endParaRPr lang="en-US" sz="1951" spc="-146">
                <a:solidFill>
                  <a:srgbClr val="FFFFFF"/>
                </a:solidFill>
                <a:ea typeface="윤고딕 Bold"/>
              </a:endParaRPr>
            </a:p>
          </p:txBody>
        </p:sp>
      </p:grpSp>
      <p:grpSp>
        <p:nvGrpSpPr>
          <p:cNvPr id="16" name="Group 16"/>
          <p:cNvGrpSpPr/>
          <p:nvPr/>
        </p:nvGrpSpPr>
        <p:grpSpPr>
          <a:xfrm>
            <a:off x="508615" y="7984201"/>
            <a:ext cx="2361642" cy="813886"/>
            <a:chOff x="0" y="0"/>
            <a:chExt cx="734954" cy="253285"/>
          </a:xfrm>
        </p:grpSpPr>
        <p:sp>
          <p:nvSpPr>
            <p:cNvPr id="17" name="Freeform 17"/>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C000"/>
            </a:solidFill>
          </p:spPr>
        </p:sp>
        <p:sp>
          <p:nvSpPr>
            <p:cNvPr id="18" name="TextBox 18"/>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FFFFFF"/>
                  </a:solidFill>
                  <a:ea typeface="윤고딕 Bold"/>
                </a:rPr>
                <a:t>관리자</a:t>
              </a:r>
            </a:p>
          </p:txBody>
        </p:sp>
      </p:grpSp>
      <p:grpSp>
        <p:nvGrpSpPr>
          <p:cNvPr id="19" name="Group 19"/>
          <p:cNvGrpSpPr/>
          <p:nvPr/>
        </p:nvGrpSpPr>
        <p:grpSpPr>
          <a:xfrm>
            <a:off x="3440287" y="4995024"/>
            <a:ext cx="2361642" cy="813886"/>
            <a:chOff x="0" y="0"/>
            <a:chExt cx="734954" cy="253285"/>
          </a:xfrm>
        </p:grpSpPr>
        <p:sp>
          <p:nvSpPr>
            <p:cNvPr id="20" name="Freeform 20"/>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21" name="TextBox 21"/>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err="1">
                  <a:solidFill>
                    <a:srgbClr val="000000"/>
                  </a:solidFill>
                  <a:ea typeface="윤고딕 Bold"/>
                </a:rPr>
                <a:t>여행</a:t>
              </a:r>
              <a:r>
                <a:rPr lang="en-US" sz="1951" spc="-146">
                  <a:solidFill>
                    <a:srgbClr val="000000"/>
                  </a:solidFill>
                  <a:ea typeface="윤고딕 Bold"/>
                </a:rPr>
                <a:t> </a:t>
              </a:r>
              <a:r>
                <a:rPr lang="en-US" sz="1951" spc="-146" err="1">
                  <a:solidFill>
                    <a:srgbClr val="000000"/>
                  </a:solidFill>
                  <a:ea typeface="윤고딕 Bold"/>
                </a:rPr>
                <a:t>일정</a:t>
              </a:r>
              <a:r>
                <a:rPr lang="en-US" sz="1951" spc="-146">
                  <a:solidFill>
                    <a:srgbClr val="000000"/>
                  </a:solidFill>
                  <a:ea typeface="윤고딕 Bold"/>
                </a:rPr>
                <a:t> </a:t>
              </a:r>
              <a:r>
                <a:rPr lang="en-US" sz="1951" spc="-146" err="1">
                  <a:solidFill>
                    <a:srgbClr val="000000"/>
                  </a:solidFill>
                  <a:ea typeface="윤고딕 Bold"/>
                </a:rPr>
                <a:t>작성</a:t>
              </a:r>
              <a:endParaRPr lang="en-US" sz="1951" spc="-146">
                <a:solidFill>
                  <a:srgbClr val="000000"/>
                </a:solidFill>
                <a:ea typeface="윤고딕 Bold"/>
              </a:endParaRPr>
            </a:p>
          </p:txBody>
        </p:sp>
      </p:grpSp>
      <p:grpSp>
        <p:nvGrpSpPr>
          <p:cNvPr id="22" name="Group 22"/>
          <p:cNvGrpSpPr/>
          <p:nvPr/>
        </p:nvGrpSpPr>
        <p:grpSpPr>
          <a:xfrm>
            <a:off x="3440287" y="7984201"/>
            <a:ext cx="2361642" cy="813886"/>
            <a:chOff x="0" y="0"/>
            <a:chExt cx="734954" cy="253285"/>
          </a:xfrm>
        </p:grpSpPr>
        <p:sp>
          <p:nvSpPr>
            <p:cNvPr id="23" name="Freeform 23"/>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FFC000"/>
              </a:solidFill>
              <a:prstDash val="solid"/>
              <a:round/>
            </a:ln>
          </p:spPr>
        </p:sp>
        <p:sp>
          <p:nvSpPr>
            <p:cNvPr id="24" name="TextBox 24"/>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err="1">
                  <a:solidFill>
                    <a:srgbClr val="000000"/>
                  </a:solidFill>
                  <a:ea typeface="윤고딕 Bold"/>
                </a:rPr>
                <a:t>관리자</a:t>
              </a:r>
              <a:r>
                <a:rPr lang="en-US" sz="1951" spc="-146">
                  <a:solidFill>
                    <a:srgbClr val="000000"/>
                  </a:solidFill>
                  <a:ea typeface="윤고딕 Bold"/>
                </a:rPr>
                <a:t> </a:t>
              </a:r>
              <a:r>
                <a:rPr lang="en-US" sz="1951" spc="-146" err="1">
                  <a:solidFill>
                    <a:srgbClr val="000000"/>
                  </a:solidFill>
                  <a:ea typeface="윤고딕 Bold"/>
                </a:rPr>
                <a:t>로그인</a:t>
              </a:r>
              <a:endParaRPr lang="en-US" sz="1951" spc="-146">
                <a:solidFill>
                  <a:srgbClr val="000000"/>
                </a:solidFill>
                <a:ea typeface="윤고딕 Bold"/>
              </a:endParaRPr>
            </a:p>
          </p:txBody>
        </p:sp>
      </p:grpSp>
      <p:grpSp>
        <p:nvGrpSpPr>
          <p:cNvPr id="25" name="Group 25"/>
          <p:cNvGrpSpPr/>
          <p:nvPr/>
        </p:nvGrpSpPr>
        <p:grpSpPr>
          <a:xfrm>
            <a:off x="6473148" y="1573458"/>
            <a:ext cx="2361642" cy="813886"/>
            <a:chOff x="0" y="0"/>
            <a:chExt cx="734954" cy="253285"/>
          </a:xfrm>
        </p:grpSpPr>
        <p:sp>
          <p:nvSpPr>
            <p:cNvPr id="26" name="Freeform 26"/>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27" name="TextBox 27"/>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회원가입</a:t>
              </a:r>
            </a:p>
          </p:txBody>
        </p:sp>
      </p:grpSp>
      <p:grpSp>
        <p:nvGrpSpPr>
          <p:cNvPr id="28" name="Group 28"/>
          <p:cNvGrpSpPr/>
          <p:nvPr/>
        </p:nvGrpSpPr>
        <p:grpSpPr>
          <a:xfrm>
            <a:off x="9506008" y="1573458"/>
            <a:ext cx="2361642" cy="813886"/>
            <a:chOff x="0" y="0"/>
            <a:chExt cx="734954" cy="253285"/>
          </a:xfrm>
        </p:grpSpPr>
        <p:sp>
          <p:nvSpPr>
            <p:cNvPr id="29" name="Freeform 29"/>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30" name="TextBox 30"/>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latin typeface="윤고딕 Bold"/>
                  <a:ea typeface="윤고딕 Bold"/>
                </a:rPr>
                <a:t>로그인 / 로그아웃</a:t>
              </a:r>
            </a:p>
          </p:txBody>
        </p:sp>
      </p:grpSp>
      <p:grpSp>
        <p:nvGrpSpPr>
          <p:cNvPr id="31" name="Group 31"/>
          <p:cNvGrpSpPr/>
          <p:nvPr/>
        </p:nvGrpSpPr>
        <p:grpSpPr>
          <a:xfrm>
            <a:off x="12538869" y="1573458"/>
            <a:ext cx="2361642" cy="813886"/>
            <a:chOff x="0" y="0"/>
            <a:chExt cx="734954" cy="253285"/>
          </a:xfrm>
        </p:grpSpPr>
        <p:sp>
          <p:nvSpPr>
            <p:cNvPr id="32" name="Freeform 32"/>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33" name="TextBox 33"/>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회원정보 조회</a:t>
              </a:r>
            </a:p>
          </p:txBody>
        </p:sp>
      </p:grpSp>
      <p:grpSp>
        <p:nvGrpSpPr>
          <p:cNvPr id="34" name="Group 34"/>
          <p:cNvGrpSpPr/>
          <p:nvPr/>
        </p:nvGrpSpPr>
        <p:grpSpPr>
          <a:xfrm>
            <a:off x="15571730" y="1573458"/>
            <a:ext cx="2361642" cy="813886"/>
            <a:chOff x="0" y="0"/>
            <a:chExt cx="734954" cy="253285"/>
          </a:xfrm>
        </p:grpSpPr>
        <p:sp>
          <p:nvSpPr>
            <p:cNvPr id="35" name="Freeform 35"/>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36" name="TextBox 36"/>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회원정보 수정</a:t>
              </a:r>
            </a:p>
          </p:txBody>
        </p:sp>
      </p:grpSp>
      <p:grpSp>
        <p:nvGrpSpPr>
          <p:cNvPr id="37" name="Group 37"/>
          <p:cNvGrpSpPr/>
          <p:nvPr/>
        </p:nvGrpSpPr>
        <p:grpSpPr>
          <a:xfrm>
            <a:off x="15571730" y="2895262"/>
            <a:ext cx="2361642" cy="813886"/>
            <a:chOff x="0" y="0"/>
            <a:chExt cx="734954" cy="253285"/>
          </a:xfrm>
        </p:grpSpPr>
        <p:sp>
          <p:nvSpPr>
            <p:cNvPr id="38" name="Freeform 38"/>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39" name="TextBox 39"/>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회원 탈퇴</a:t>
              </a:r>
            </a:p>
          </p:txBody>
        </p:sp>
      </p:grpSp>
      <p:grpSp>
        <p:nvGrpSpPr>
          <p:cNvPr id="40" name="Group 40"/>
          <p:cNvGrpSpPr/>
          <p:nvPr/>
        </p:nvGrpSpPr>
        <p:grpSpPr>
          <a:xfrm>
            <a:off x="12538869" y="2895262"/>
            <a:ext cx="2361642" cy="813886"/>
            <a:chOff x="0" y="0"/>
            <a:chExt cx="734954" cy="253285"/>
          </a:xfrm>
        </p:grpSpPr>
        <p:sp>
          <p:nvSpPr>
            <p:cNvPr id="41" name="Freeform 41"/>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42" name="TextBox 42"/>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latin typeface="윤고딕 Bold"/>
                  <a:ea typeface="윤고딕 Bold"/>
                </a:rPr>
                <a:t>ID 찾기</a:t>
              </a:r>
            </a:p>
          </p:txBody>
        </p:sp>
      </p:grpSp>
      <p:grpSp>
        <p:nvGrpSpPr>
          <p:cNvPr id="43" name="Group 43"/>
          <p:cNvGrpSpPr/>
          <p:nvPr/>
        </p:nvGrpSpPr>
        <p:grpSpPr>
          <a:xfrm>
            <a:off x="9506008" y="2895262"/>
            <a:ext cx="2361642" cy="813886"/>
            <a:chOff x="0" y="0"/>
            <a:chExt cx="734954" cy="253285"/>
          </a:xfrm>
        </p:grpSpPr>
        <p:sp>
          <p:nvSpPr>
            <p:cNvPr id="44" name="Freeform 44"/>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45" name="TextBox 45"/>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latin typeface="윤고딕 Bold"/>
                  <a:ea typeface="윤고딕 Bold"/>
                </a:rPr>
                <a:t> PW 찾기</a:t>
              </a:r>
            </a:p>
          </p:txBody>
        </p:sp>
      </p:grpSp>
      <p:sp>
        <p:nvSpPr>
          <p:cNvPr id="46" name="AutoShape 46"/>
          <p:cNvSpPr/>
          <p:nvPr/>
        </p:nvSpPr>
        <p:spPr>
          <a:xfrm>
            <a:off x="8834790" y="1980401"/>
            <a:ext cx="671219" cy="0"/>
          </a:xfrm>
          <a:prstGeom prst="line">
            <a:avLst/>
          </a:prstGeom>
          <a:ln w="38100" cap="flat">
            <a:solidFill>
              <a:srgbClr val="92D050"/>
            </a:solidFill>
            <a:prstDash val="solid"/>
            <a:headEnd type="none" w="sm" len="sm"/>
            <a:tailEnd type="triangle" w="lg" len="med"/>
          </a:ln>
        </p:spPr>
      </p:sp>
      <p:sp>
        <p:nvSpPr>
          <p:cNvPr id="47" name="AutoShape 47"/>
          <p:cNvSpPr/>
          <p:nvPr/>
        </p:nvSpPr>
        <p:spPr>
          <a:xfrm>
            <a:off x="11867651" y="1980401"/>
            <a:ext cx="671219" cy="0"/>
          </a:xfrm>
          <a:prstGeom prst="line">
            <a:avLst/>
          </a:prstGeom>
          <a:ln w="38100" cap="flat">
            <a:solidFill>
              <a:srgbClr val="92D050"/>
            </a:solidFill>
            <a:prstDash val="solid"/>
            <a:headEnd type="none" w="sm" len="sm"/>
            <a:tailEnd type="triangle" w="lg" len="med"/>
          </a:ln>
        </p:spPr>
      </p:sp>
      <p:sp>
        <p:nvSpPr>
          <p:cNvPr id="48" name="AutoShape 48"/>
          <p:cNvSpPr/>
          <p:nvPr/>
        </p:nvSpPr>
        <p:spPr>
          <a:xfrm flipV="1">
            <a:off x="14900512" y="1980401"/>
            <a:ext cx="671219" cy="0"/>
          </a:xfrm>
          <a:prstGeom prst="line">
            <a:avLst/>
          </a:prstGeom>
          <a:ln w="38100" cap="flat">
            <a:solidFill>
              <a:srgbClr val="92D050"/>
            </a:solidFill>
            <a:prstDash val="solid"/>
            <a:headEnd type="none" w="sm" len="sm"/>
            <a:tailEnd type="triangle" w="lg" len="med"/>
          </a:ln>
        </p:spPr>
      </p:sp>
      <p:sp>
        <p:nvSpPr>
          <p:cNvPr id="49" name="AutoShape 49"/>
          <p:cNvSpPr/>
          <p:nvPr/>
        </p:nvSpPr>
        <p:spPr>
          <a:xfrm>
            <a:off x="16752551" y="2387344"/>
            <a:ext cx="0" cy="507918"/>
          </a:xfrm>
          <a:prstGeom prst="line">
            <a:avLst/>
          </a:prstGeom>
          <a:ln w="38100" cap="flat">
            <a:solidFill>
              <a:srgbClr val="92D050"/>
            </a:solidFill>
            <a:prstDash val="solid"/>
            <a:headEnd type="none" w="sm" len="sm"/>
            <a:tailEnd type="triangle" w="lg" len="med"/>
          </a:ln>
        </p:spPr>
      </p:sp>
      <p:sp>
        <p:nvSpPr>
          <p:cNvPr id="50" name="AutoShape 50"/>
          <p:cNvSpPr/>
          <p:nvPr/>
        </p:nvSpPr>
        <p:spPr>
          <a:xfrm flipH="1" flipV="1">
            <a:off x="14900512" y="3302206"/>
            <a:ext cx="671219" cy="0"/>
          </a:xfrm>
          <a:prstGeom prst="line">
            <a:avLst/>
          </a:prstGeom>
          <a:ln w="38100" cap="flat">
            <a:solidFill>
              <a:srgbClr val="92D050"/>
            </a:solidFill>
            <a:prstDash val="solid"/>
            <a:headEnd type="none" w="sm" len="sm"/>
            <a:tailEnd type="triangle" w="lg" len="med"/>
          </a:ln>
        </p:spPr>
      </p:sp>
      <p:sp>
        <p:nvSpPr>
          <p:cNvPr id="51" name="AutoShape 51"/>
          <p:cNvSpPr/>
          <p:nvPr/>
        </p:nvSpPr>
        <p:spPr>
          <a:xfrm flipH="1" flipV="1">
            <a:off x="11867651" y="3302206"/>
            <a:ext cx="671219" cy="0"/>
          </a:xfrm>
          <a:prstGeom prst="line">
            <a:avLst/>
          </a:prstGeom>
          <a:ln w="38100" cap="flat">
            <a:solidFill>
              <a:srgbClr val="92D050"/>
            </a:solidFill>
            <a:prstDash val="solid"/>
            <a:headEnd type="none" w="sm" len="sm"/>
            <a:tailEnd type="triangle" w="lg" len="med"/>
          </a:ln>
        </p:spPr>
      </p:sp>
      <p:grpSp>
        <p:nvGrpSpPr>
          <p:cNvPr id="52" name="Group 52"/>
          <p:cNvGrpSpPr/>
          <p:nvPr/>
        </p:nvGrpSpPr>
        <p:grpSpPr>
          <a:xfrm>
            <a:off x="6473148" y="2895262"/>
            <a:ext cx="2361642" cy="813886"/>
            <a:chOff x="0" y="0"/>
            <a:chExt cx="734954" cy="253285"/>
          </a:xfrm>
        </p:grpSpPr>
        <p:sp>
          <p:nvSpPr>
            <p:cNvPr id="53" name="Freeform 53"/>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54" name="TextBox 54"/>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여행지 검색</a:t>
              </a:r>
            </a:p>
          </p:txBody>
        </p:sp>
      </p:grpSp>
      <p:grpSp>
        <p:nvGrpSpPr>
          <p:cNvPr id="55" name="Group 55"/>
          <p:cNvGrpSpPr/>
          <p:nvPr/>
        </p:nvGrpSpPr>
        <p:grpSpPr>
          <a:xfrm>
            <a:off x="0" y="0"/>
            <a:ext cx="18288000" cy="959688"/>
            <a:chOff x="0" y="0"/>
            <a:chExt cx="4816593" cy="252757"/>
          </a:xfrm>
        </p:grpSpPr>
        <p:sp>
          <p:nvSpPr>
            <p:cNvPr id="56" name="Freeform 56"/>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7" name="TextBox 57"/>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grpSp>
        <p:nvGrpSpPr>
          <p:cNvPr id="58" name="Group 58"/>
          <p:cNvGrpSpPr/>
          <p:nvPr/>
        </p:nvGrpSpPr>
        <p:grpSpPr>
          <a:xfrm>
            <a:off x="3440287" y="2893716"/>
            <a:ext cx="2361642" cy="813886"/>
            <a:chOff x="0" y="0"/>
            <a:chExt cx="734954" cy="253285"/>
          </a:xfrm>
        </p:grpSpPr>
        <p:sp>
          <p:nvSpPr>
            <p:cNvPr id="59" name="Freeform 59"/>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92D050"/>
              </a:solidFill>
              <a:prstDash val="solid"/>
              <a:round/>
            </a:ln>
          </p:spPr>
        </p:sp>
        <p:sp>
          <p:nvSpPr>
            <p:cNvPr id="60" name="TextBox 60"/>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여행지 상세조회</a:t>
              </a:r>
            </a:p>
          </p:txBody>
        </p:sp>
      </p:grpSp>
      <p:sp>
        <p:nvSpPr>
          <p:cNvPr id="61" name="AutoShape 61"/>
          <p:cNvSpPr/>
          <p:nvPr/>
        </p:nvSpPr>
        <p:spPr>
          <a:xfrm flipH="1">
            <a:off x="8834790" y="3302206"/>
            <a:ext cx="671219" cy="0"/>
          </a:xfrm>
          <a:prstGeom prst="line">
            <a:avLst/>
          </a:prstGeom>
          <a:ln w="38100" cap="flat">
            <a:solidFill>
              <a:srgbClr val="92D050"/>
            </a:solidFill>
            <a:prstDash val="solid"/>
            <a:headEnd type="none" w="sm" len="sm"/>
            <a:tailEnd type="triangle" w="lg" len="med"/>
          </a:ln>
        </p:spPr>
      </p:sp>
      <p:sp>
        <p:nvSpPr>
          <p:cNvPr id="62" name="AutoShape 62"/>
          <p:cNvSpPr/>
          <p:nvPr/>
        </p:nvSpPr>
        <p:spPr>
          <a:xfrm flipH="1" flipV="1">
            <a:off x="5801929" y="3300659"/>
            <a:ext cx="671219" cy="1547"/>
          </a:xfrm>
          <a:prstGeom prst="line">
            <a:avLst/>
          </a:prstGeom>
          <a:ln w="38100" cap="flat">
            <a:solidFill>
              <a:srgbClr val="92D050"/>
            </a:solidFill>
            <a:prstDash val="solid"/>
            <a:headEnd type="none" w="sm" len="sm"/>
            <a:tailEnd type="triangle" w="lg" len="med"/>
          </a:ln>
        </p:spPr>
      </p:sp>
      <p:sp>
        <p:nvSpPr>
          <p:cNvPr id="63" name="AutoShape 63"/>
          <p:cNvSpPr/>
          <p:nvPr/>
        </p:nvSpPr>
        <p:spPr>
          <a:xfrm>
            <a:off x="4621108" y="3707602"/>
            <a:ext cx="0" cy="1287422"/>
          </a:xfrm>
          <a:prstGeom prst="line">
            <a:avLst/>
          </a:prstGeom>
          <a:ln w="38100" cap="flat">
            <a:solidFill>
              <a:srgbClr val="5B9BD5"/>
            </a:solidFill>
            <a:prstDash val="solid"/>
            <a:headEnd type="none" w="sm" len="sm"/>
            <a:tailEnd type="triangle" w="lg" len="med"/>
          </a:ln>
        </p:spPr>
      </p:sp>
      <p:grpSp>
        <p:nvGrpSpPr>
          <p:cNvPr id="64" name="Group 64"/>
          <p:cNvGrpSpPr/>
          <p:nvPr/>
        </p:nvGrpSpPr>
        <p:grpSpPr>
          <a:xfrm>
            <a:off x="6473148" y="4995024"/>
            <a:ext cx="2361642" cy="813886"/>
            <a:chOff x="0" y="0"/>
            <a:chExt cx="734954" cy="253285"/>
          </a:xfrm>
        </p:grpSpPr>
        <p:sp>
          <p:nvSpPr>
            <p:cNvPr id="65" name="Freeform 65"/>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66" name="TextBox 66"/>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내 일정 확인</a:t>
              </a:r>
            </a:p>
          </p:txBody>
        </p:sp>
      </p:grpSp>
      <p:grpSp>
        <p:nvGrpSpPr>
          <p:cNvPr id="67" name="Group 67"/>
          <p:cNvGrpSpPr/>
          <p:nvPr/>
        </p:nvGrpSpPr>
        <p:grpSpPr>
          <a:xfrm>
            <a:off x="9506008" y="4995024"/>
            <a:ext cx="2361642" cy="813886"/>
            <a:chOff x="0" y="0"/>
            <a:chExt cx="734954" cy="253285"/>
          </a:xfrm>
        </p:grpSpPr>
        <p:sp>
          <p:nvSpPr>
            <p:cNvPr id="68" name="Freeform 68"/>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69" name="TextBox 69"/>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작성 된 일정 수정</a:t>
              </a:r>
            </a:p>
          </p:txBody>
        </p:sp>
      </p:grpSp>
      <p:grpSp>
        <p:nvGrpSpPr>
          <p:cNvPr id="70" name="Group 70"/>
          <p:cNvGrpSpPr/>
          <p:nvPr/>
        </p:nvGrpSpPr>
        <p:grpSpPr>
          <a:xfrm>
            <a:off x="12538869" y="4995024"/>
            <a:ext cx="2361642" cy="813886"/>
            <a:chOff x="0" y="0"/>
            <a:chExt cx="734954" cy="253285"/>
          </a:xfrm>
        </p:grpSpPr>
        <p:sp>
          <p:nvSpPr>
            <p:cNvPr id="71" name="Freeform 71"/>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72" name="TextBox 72"/>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여행 일정 삭제</a:t>
              </a:r>
            </a:p>
          </p:txBody>
        </p:sp>
      </p:grpSp>
      <p:sp>
        <p:nvSpPr>
          <p:cNvPr id="73" name="AutoShape 73"/>
          <p:cNvSpPr/>
          <p:nvPr/>
        </p:nvSpPr>
        <p:spPr>
          <a:xfrm>
            <a:off x="5801929" y="5401967"/>
            <a:ext cx="671219" cy="0"/>
          </a:xfrm>
          <a:prstGeom prst="line">
            <a:avLst/>
          </a:prstGeom>
          <a:ln w="38100" cap="flat">
            <a:solidFill>
              <a:srgbClr val="5B9BD5"/>
            </a:solidFill>
            <a:prstDash val="solid"/>
            <a:headEnd type="none" w="sm" len="sm"/>
            <a:tailEnd type="triangle" w="lg" len="med"/>
          </a:ln>
        </p:spPr>
      </p:sp>
      <p:sp>
        <p:nvSpPr>
          <p:cNvPr id="74" name="AutoShape 74"/>
          <p:cNvSpPr/>
          <p:nvPr/>
        </p:nvSpPr>
        <p:spPr>
          <a:xfrm flipV="1">
            <a:off x="8834790" y="5401967"/>
            <a:ext cx="671219" cy="0"/>
          </a:xfrm>
          <a:prstGeom prst="line">
            <a:avLst/>
          </a:prstGeom>
          <a:ln w="38100" cap="flat">
            <a:solidFill>
              <a:srgbClr val="5B9BD5"/>
            </a:solidFill>
            <a:prstDash val="solid"/>
            <a:headEnd type="none" w="sm" len="sm"/>
            <a:tailEnd type="triangle" w="lg" len="med"/>
          </a:ln>
        </p:spPr>
      </p:sp>
      <p:sp>
        <p:nvSpPr>
          <p:cNvPr id="75" name="AutoShape 75"/>
          <p:cNvSpPr/>
          <p:nvPr/>
        </p:nvSpPr>
        <p:spPr>
          <a:xfrm>
            <a:off x="11867651" y="5401967"/>
            <a:ext cx="671219" cy="0"/>
          </a:xfrm>
          <a:prstGeom prst="line">
            <a:avLst/>
          </a:prstGeom>
          <a:ln w="38100" cap="flat">
            <a:solidFill>
              <a:srgbClr val="5B9BD5"/>
            </a:solidFill>
            <a:prstDash val="solid"/>
            <a:headEnd type="none" w="sm" len="sm"/>
            <a:tailEnd type="triangle" w="lg" len="med"/>
          </a:ln>
        </p:spPr>
      </p:sp>
      <p:grpSp>
        <p:nvGrpSpPr>
          <p:cNvPr id="76" name="Group 76"/>
          <p:cNvGrpSpPr/>
          <p:nvPr/>
        </p:nvGrpSpPr>
        <p:grpSpPr>
          <a:xfrm>
            <a:off x="6473148" y="7984201"/>
            <a:ext cx="2361642" cy="813886"/>
            <a:chOff x="0" y="0"/>
            <a:chExt cx="734954" cy="253285"/>
          </a:xfrm>
        </p:grpSpPr>
        <p:sp>
          <p:nvSpPr>
            <p:cNvPr id="77" name="Freeform 77"/>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FFC000"/>
              </a:solidFill>
              <a:prstDash val="solid"/>
              <a:round/>
            </a:ln>
          </p:spPr>
        </p:sp>
        <p:sp>
          <p:nvSpPr>
            <p:cNvPr id="78" name="TextBox 78"/>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관리자 페이지</a:t>
              </a:r>
            </a:p>
          </p:txBody>
        </p:sp>
      </p:grpSp>
      <p:sp>
        <p:nvSpPr>
          <p:cNvPr id="79" name="AutoShape 79"/>
          <p:cNvSpPr/>
          <p:nvPr/>
        </p:nvSpPr>
        <p:spPr>
          <a:xfrm>
            <a:off x="5801929" y="8391144"/>
            <a:ext cx="671219" cy="0"/>
          </a:xfrm>
          <a:prstGeom prst="line">
            <a:avLst/>
          </a:prstGeom>
          <a:ln w="38100" cap="flat">
            <a:solidFill>
              <a:srgbClr val="FFC000"/>
            </a:solidFill>
            <a:prstDash val="solid"/>
            <a:headEnd type="none" w="sm" len="sm"/>
            <a:tailEnd type="triangle" w="lg" len="med"/>
          </a:ln>
        </p:spPr>
      </p:sp>
      <p:grpSp>
        <p:nvGrpSpPr>
          <p:cNvPr id="80" name="Group 80"/>
          <p:cNvGrpSpPr/>
          <p:nvPr/>
        </p:nvGrpSpPr>
        <p:grpSpPr>
          <a:xfrm>
            <a:off x="15567262" y="4995024"/>
            <a:ext cx="2361642" cy="813886"/>
            <a:chOff x="0" y="0"/>
            <a:chExt cx="734954" cy="253285"/>
          </a:xfrm>
        </p:grpSpPr>
        <p:sp>
          <p:nvSpPr>
            <p:cNvPr id="81" name="Freeform 81"/>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82" name="TextBox 82"/>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게시글 조회</a:t>
              </a:r>
            </a:p>
          </p:txBody>
        </p:sp>
      </p:grpSp>
      <p:grpSp>
        <p:nvGrpSpPr>
          <p:cNvPr id="83" name="Group 83"/>
          <p:cNvGrpSpPr/>
          <p:nvPr/>
        </p:nvGrpSpPr>
        <p:grpSpPr>
          <a:xfrm>
            <a:off x="15567262" y="6313735"/>
            <a:ext cx="2361642" cy="908466"/>
            <a:chOff x="0" y="0"/>
            <a:chExt cx="734954" cy="282719"/>
          </a:xfrm>
        </p:grpSpPr>
        <p:sp>
          <p:nvSpPr>
            <p:cNvPr id="84" name="Freeform 84"/>
            <p:cNvSpPr/>
            <p:nvPr/>
          </p:nvSpPr>
          <p:spPr>
            <a:xfrm>
              <a:off x="0" y="0"/>
              <a:ext cx="734954" cy="282719"/>
            </a:xfrm>
            <a:custGeom>
              <a:avLst/>
              <a:gdLst/>
              <a:ahLst/>
              <a:cxnLst/>
              <a:rect l="l" t="t" r="r" b="b"/>
              <a:pathLst>
                <a:path w="734954" h="282719">
                  <a:moveTo>
                    <a:pt x="140452" y="0"/>
                  </a:moveTo>
                  <a:lnTo>
                    <a:pt x="594503" y="0"/>
                  </a:lnTo>
                  <a:cubicBezTo>
                    <a:pt x="672072" y="0"/>
                    <a:pt x="734954" y="62882"/>
                    <a:pt x="734954" y="140452"/>
                  </a:cubicBezTo>
                  <a:lnTo>
                    <a:pt x="734954" y="142267"/>
                  </a:lnTo>
                  <a:cubicBezTo>
                    <a:pt x="734954" y="179518"/>
                    <a:pt x="720157" y="215242"/>
                    <a:pt x="693817" y="241582"/>
                  </a:cubicBezTo>
                  <a:cubicBezTo>
                    <a:pt x="667477" y="267922"/>
                    <a:pt x="631753" y="282719"/>
                    <a:pt x="594503" y="282719"/>
                  </a:cubicBezTo>
                  <a:lnTo>
                    <a:pt x="140452" y="282719"/>
                  </a:lnTo>
                  <a:cubicBezTo>
                    <a:pt x="103202" y="282719"/>
                    <a:pt x="67477" y="267922"/>
                    <a:pt x="41137" y="241582"/>
                  </a:cubicBezTo>
                  <a:cubicBezTo>
                    <a:pt x="14798" y="215242"/>
                    <a:pt x="0" y="179518"/>
                    <a:pt x="0" y="142267"/>
                  </a:cubicBezTo>
                  <a:lnTo>
                    <a:pt x="0" y="140452"/>
                  </a:lnTo>
                  <a:cubicBezTo>
                    <a:pt x="0" y="103202"/>
                    <a:pt x="14798" y="67477"/>
                    <a:pt x="41137" y="41137"/>
                  </a:cubicBezTo>
                  <a:cubicBezTo>
                    <a:pt x="67477" y="14798"/>
                    <a:pt x="103202" y="0"/>
                    <a:pt x="140452" y="0"/>
                  </a:cubicBezTo>
                  <a:close/>
                </a:path>
              </a:pathLst>
            </a:custGeom>
            <a:solidFill>
              <a:srgbClr val="FFFFFF"/>
            </a:solidFill>
            <a:ln w="38100" cap="rnd">
              <a:solidFill>
                <a:srgbClr val="5B9BD5"/>
              </a:solidFill>
              <a:prstDash val="solid"/>
              <a:round/>
            </a:ln>
          </p:spPr>
        </p:sp>
        <p:sp>
          <p:nvSpPr>
            <p:cNvPr id="85" name="TextBox 85"/>
            <p:cNvSpPr txBox="1"/>
            <p:nvPr/>
          </p:nvSpPr>
          <p:spPr>
            <a:xfrm>
              <a:off x="0" y="0"/>
              <a:ext cx="734954" cy="282719"/>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댓글</a:t>
              </a:r>
            </a:p>
            <a:p>
              <a:pPr algn="ctr">
                <a:lnSpc>
                  <a:spcPts val="2342"/>
                </a:lnSpc>
              </a:pPr>
              <a:r>
                <a:rPr lang="en-US" sz="1951" spc="-146">
                  <a:solidFill>
                    <a:srgbClr val="000000"/>
                  </a:solidFill>
                  <a:latin typeface="윤고딕 Bold"/>
                  <a:ea typeface="윤고딕 Bold"/>
                </a:rPr>
                <a:t>등록/수정/삭제</a:t>
              </a:r>
            </a:p>
          </p:txBody>
        </p:sp>
      </p:grpSp>
      <p:grpSp>
        <p:nvGrpSpPr>
          <p:cNvPr id="86" name="Group 86"/>
          <p:cNvGrpSpPr/>
          <p:nvPr/>
        </p:nvGrpSpPr>
        <p:grpSpPr>
          <a:xfrm>
            <a:off x="12538869" y="6361025"/>
            <a:ext cx="2361642" cy="813886"/>
            <a:chOff x="0" y="0"/>
            <a:chExt cx="734954" cy="253285"/>
          </a:xfrm>
        </p:grpSpPr>
        <p:sp>
          <p:nvSpPr>
            <p:cNvPr id="87" name="Freeform 87"/>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88" name="TextBox 88"/>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게시글 좋아요</a:t>
              </a:r>
            </a:p>
          </p:txBody>
        </p:sp>
      </p:grpSp>
      <p:grpSp>
        <p:nvGrpSpPr>
          <p:cNvPr id="89" name="Group 89"/>
          <p:cNvGrpSpPr/>
          <p:nvPr/>
        </p:nvGrpSpPr>
        <p:grpSpPr>
          <a:xfrm>
            <a:off x="9510477" y="6361025"/>
            <a:ext cx="2361642" cy="813886"/>
            <a:chOff x="0" y="0"/>
            <a:chExt cx="734954" cy="253285"/>
          </a:xfrm>
        </p:grpSpPr>
        <p:sp>
          <p:nvSpPr>
            <p:cNvPr id="90" name="Freeform 90"/>
            <p:cNvSpPr/>
            <p:nvPr/>
          </p:nvSpPr>
          <p:spPr>
            <a:xfrm>
              <a:off x="0" y="0"/>
              <a:ext cx="734954" cy="253285"/>
            </a:xfrm>
            <a:custGeom>
              <a:avLst/>
              <a:gdLst/>
              <a:ahLst/>
              <a:cxnLst/>
              <a:rect l="l" t="t" r="r" b="b"/>
              <a:pathLst>
                <a:path w="734954" h="253285">
                  <a:moveTo>
                    <a:pt x="126643" y="0"/>
                  </a:moveTo>
                  <a:lnTo>
                    <a:pt x="608312" y="0"/>
                  </a:lnTo>
                  <a:cubicBezTo>
                    <a:pt x="678255" y="0"/>
                    <a:pt x="734954" y="56700"/>
                    <a:pt x="734954" y="126643"/>
                  </a:cubicBezTo>
                  <a:lnTo>
                    <a:pt x="734954" y="126643"/>
                  </a:lnTo>
                  <a:cubicBezTo>
                    <a:pt x="734954" y="160230"/>
                    <a:pt x="721612" y="192442"/>
                    <a:pt x="697862" y="216193"/>
                  </a:cubicBezTo>
                  <a:cubicBezTo>
                    <a:pt x="674112" y="239943"/>
                    <a:pt x="641900" y="253285"/>
                    <a:pt x="608312" y="253285"/>
                  </a:cubicBezTo>
                  <a:lnTo>
                    <a:pt x="126643" y="253285"/>
                  </a:lnTo>
                  <a:cubicBezTo>
                    <a:pt x="56700" y="253285"/>
                    <a:pt x="0" y="196585"/>
                    <a:pt x="0" y="126643"/>
                  </a:cubicBezTo>
                  <a:lnTo>
                    <a:pt x="0" y="126643"/>
                  </a:lnTo>
                  <a:cubicBezTo>
                    <a:pt x="0" y="56700"/>
                    <a:pt x="56700" y="0"/>
                    <a:pt x="126643" y="0"/>
                  </a:cubicBezTo>
                  <a:close/>
                </a:path>
              </a:pathLst>
            </a:custGeom>
            <a:solidFill>
              <a:srgbClr val="FFFFFF"/>
            </a:solidFill>
            <a:ln w="38100" cap="rnd">
              <a:solidFill>
                <a:srgbClr val="5B9BD5"/>
              </a:solidFill>
              <a:prstDash val="solid"/>
              <a:round/>
            </a:ln>
          </p:spPr>
        </p:sp>
        <p:sp>
          <p:nvSpPr>
            <p:cNvPr id="91" name="TextBox 91"/>
            <p:cNvSpPr txBox="1"/>
            <p:nvPr/>
          </p:nvSpPr>
          <p:spPr>
            <a:xfrm>
              <a:off x="0" y="0"/>
              <a:ext cx="734954" cy="253285"/>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게시글 검색</a:t>
              </a:r>
            </a:p>
          </p:txBody>
        </p:sp>
      </p:grpSp>
      <p:grpSp>
        <p:nvGrpSpPr>
          <p:cNvPr id="92" name="Group 92"/>
          <p:cNvGrpSpPr/>
          <p:nvPr/>
        </p:nvGrpSpPr>
        <p:grpSpPr>
          <a:xfrm>
            <a:off x="6473148" y="6313735"/>
            <a:ext cx="2361642" cy="908466"/>
            <a:chOff x="0" y="0"/>
            <a:chExt cx="734954" cy="282719"/>
          </a:xfrm>
        </p:grpSpPr>
        <p:sp>
          <p:nvSpPr>
            <p:cNvPr id="93" name="Freeform 93"/>
            <p:cNvSpPr/>
            <p:nvPr/>
          </p:nvSpPr>
          <p:spPr>
            <a:xfrm>
              <a:off x="0" y="0"/>
              <a:ext cx="734954" cy="282719"/>
            </a:xfrm>
            <a:custGeom>
              <a:avLst/>
              <a:gdLst/>
              <a:ahLst/>
              <a:cxnLst/>
              <a:rect l="l" t="t" r="r" b="b"/>
              <a:pathLst>
                <a:path w="734954" h="282719">
                  <a:moveTo>
                    <a:pt x="140452" y="0"/>
                  </a:moveTo>
                  <a:lnTo>
                    <a:pt x="594503" y="0"/>
                  </a:lnTo>
                  <a:cubicBezTo>
                    <a:pt x="672072" y="0"/>
                    <a:pt x="734954" y="62882"/>
                    <a:pt x="734954" y="140452"/>
                  </a:cubicBezTo>
                  <a:lnTo>
                    <a:pt x="734954" y="142267"/>
                  </a:lnTo>
                  <a:cubicBezTo>
                    <a:pt x="734954" y="179518"/>
                    <a:pt x="720157" y="215242"/>
                    <a:pt x="693817" y="241582"/>
                  </a:cubicBezTo>
                  <a:cubicBezTo>
                    <a:pt x="667477" y="267922"/>
                    <a:pt x="631753" y="282719"/>
                    <a:pt x="594503" y="282719"/>
                  </a:cubicBezTo>
                  <a:lnTo>
                    <a:pt x="140452" y="282719"/>
                  </a:lnTo>
                  <a:cubicBezTo>
                    <a:pt x="103202" y="282719"/>
                    <a:pt x="67477" y="267922"/>
                    <a:pt x="41137" y="241582"/>
                  </a:cubicBezTo>
                  <a:cubicBezTo>
                    <a:pt x="14798" y="215242"/>
                    <a:pt x="0" y="179518"/>
                    <a:pt x="0" y="142267"/>
                  </a:cubicBezTo>
                  <a:lnTo>
                    <a:pt x="0" y="140452"/>
                  </a:lnTo>
                  <a:cubicBezTo>
                    <a:pt x="0" y="103202"/>
                    <a:pt x="14798" y="67477"/>
                    <a:pt x="41137" y="41137"/>
                  </a:cubicBezTo>
                  <a:cubicBezTo>
                    <a:pt x="67477" y="14798"/>
                    <a:pt x="103202" y="0"/>
                    <a:pt x="140452" y="0"/>
                  </a:cubicBezTo>
                  <a:close/>
                </a:path>
              </a:pathLst>
            </a:custGeom>
            <a:solidFill>
              <a:srgbClr val="FFFFFF"/>
            </a:solidFill>
            <a:ln w="38100" cap="rnd">
              <a:solidFill>
                <a:srgbClr val="5B9BD5"/>
              </a:solidFill>
              <a:prstDash val="solid"/>
              <a:round/>
            </a:ln>
          </p:spPr>
        </p:sp>
        <p:sp>
          <p:nvSpPr>
            <p:cNvPr id="94" name="TextBox 94"/>
            <p:cNvSpPr txBox="1"/>
            <p:nvPr/>
          </p:nvSpPr>
          <p:spPr>
            <a:xfrm>
              <a:off x="0" y="0"/>
              <a:ext cx="734954" cy="282719"/>
            </a:xfrm>
            <a:prstGeom prst="rect">
              <a:avLst/>
            </a:prstGeom>
          </p:spPr>
          <p:txBody>
            <a:bodyPr lIns="50800" tIns="50800" rIns="50800" bIns="50800" rtlCol="0" anchor="ctr"/>
            <a:lstStyle/>
            <a:p>
              <a:pPr algn="ctr">
                <a:lnSpc>
                  <a:spcPts val="2342"/>
                </a:lnSpc>
              </a:pPr>
              <a:r>
                <a:rPr lang="en-US" sz="1951" spc="-146">
                  <a:solidFill>
                    <a:srgbClr val="000000"/>
                  </a:solidFill>
                  <a:ea typeface="윤고딕 Bold"/>
                </a:rPr>
                <a:t>게시글</a:t>
              </a:r>
            </a:p>
            <a:p>
              <a:pPr algn="ctr">
                <a:lnSpc>
                  <a:spcPts val="2342"/>
                </a:lnSpc>
              </a:pPr>
              <a:r>
                <a:rPr lang="en-US" sz="1951" spc="-146">
                  <a:solidFill>
                    <a:srgbClr val="000000"/>
                  </a:solidFill>
                  <a:latin typeface="윤고딕 Bold"/>
                  <a:ea typeface="윤고딕 Bold"/>
                </a:rPr>
                <a:t>등록/수정/삭제</a:t>
              </a:r>
            </a:p>
          </p:txBody>
        </p:sp>
      </p:grpSp>
      <p:sp>
        <p:nvSpPr>
          <p:cNvPr id="95" name="AutoShape 95"/>
          <p:cNvSpPr/>
          <p:nvPr/>
        </p:nvSpPr>
        <p:spPr>
          <a:xfrm>
            <a:off x="14900512" y="5401967"/>
            <a:ext cx="666750" cy="0"/>
          </a:xfrm>
          <a:prstGeom prst="line">
            <a:avLst/>
          </a:prstGeom>
          <a:ln w="38100" cap="flat">
            <a:solidFill>
              <a:srgbClr val="5B9BD5"/>
            </a:solidFill>
            <a:prstDash val="solid"/>
            <a:headEnd type="none" w="sm" len="sm"/>
            <a:tailEnd type="triangle" w="lg" len="med"/>
          </a:ln>
        </p:spPr>
      </p:sp>
      <p:sp>
        <p:nvSpPr>
          <p:cNvPr id="96" name="AutoShape 96"/>
          <p:cNvSpPr/>
          <p:nvPr/>
        </p:nvSpPr>
        <p:spPr>
          <a:xfrm flipH="1">
            <a:off x="16748083" y="5808910"/>
            <a:ext cx="0" cy="504825"/>
          </a:xfrm>
          <a:prstGeom prst="line">
            <a:avLst/>
          </a:prstGeom>
          <a:ln w="38100" cap="flat">
            <a:solidFill>
              <a:srgbClr val="5B9BD5"/>
            </a:solidFill>
            <a:prstDash val="solid"/>
            <a:headEnd type="none" w="sm" len="sm"/>
            <a:tailEnd type="triangle" w="lg" len="med"/>
          </a:ln>
        </p:spPr>
      </p:sp>
      <p:sp>
        <p:nvSpPr>
          <p:cNvPr id="97" name="AutoShape 97"/>
          <p:cNvSpPr/>
          <p:nvPr/>
        </p:nvSpPr>
        <p:spPr>
          <a:xfrm flipH="1">
            <a:off x="14900512" y="6767968"/>
            <a:ext cx="666750" cy="0"/>
          </a:xfrm>
          <a:prstGeom prst="line">
            <a:avLst/>
          </a:prstGeom>
          <a:ln w="38100" cap="flat">
            <a:solidFill>
              <a:srgbClr val="5B9BD5"/>
            </a:solidFill>
            <a:prstDash val="solid"/>
            <a:headEnd type="none" w="sm" len="sm"/>
            <a:tailEnd type="triangle" w="lg" len="med"/>
          </a:ln>
        </p:spPr>
      </p:sp>
      <p:sp>
        <p:nvSpPr>
          <p:cNvPr id="98" name="AutoShape 98"/>
          <p:cNvSpPr/>
          <p:nvPr/>
        </p:nvSpPr>
        <p:spPr>
          <a:xfrm flipH="1">
            <a:off x="11872119" y="6767968"/>
            <a:ext cx="666750" cy="0"/>
          </a:xfrm>
          <a:prstGeom prst="line">
            <a:avLst/>
          </a:prstGeom>
          <a:ln w="38100" cap="flat">
            <a:solidFill>
              <a:srgbClr val="5B9BD5"/>
            </a:solidFill>
            <a:prstDash val="solid"/>
            <a:headEnd type="none" w="sm" len="sm"/>
            <a:tailEnd type="triangle" w="lg" len="med"/>
          </a:ln>
        </p:spPr>
      </p:sp>
      <p:sp>
        <p:nvSpPr>
          <p:cNvPr id="99" name="AutoShape 99"/>
          <p:cNvSpPr/>
          <p:nvPr/>
        </p:nvSpPr>
        <p:spPr>
          <a:xfrm flipH="1" flipV="1">
            <a:off x="8834790" y="6767968"/>
            <a:ext cx="675687" cy="0"/>
          </a:xfrm>
          <a:prstGeom prst="line">
            <a:avLst/>
          </a:prstGeom>
          <a:ln w="38100" cap="flat">
            <a:solidFill>
              <a:srgbClr val="5B9BD5"/>
            </a:solidFill>
            <a:prstDash val="solid"/>
            <a:headEnd type="none" w="sm" len="sm"/>
            <a:tailEnd type="triangle" w="lg" len="med"/>
          </a:ln>
        </p:spPr>
      </p:sp>
      <p:sp>
        <p:nvSpPr>
          <p:cNvPr id="100" name="TextBox 100"/>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rPr>
              <a:t>4.7</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시연</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시나리오</a:t>
            </a:r>
            <a:endParaRPr lang="en-US" sz="4200" u="none" strike="noStrike" dirty="0">
              <a:solidFill>
                <a:srgbClr val="FFFFFF"/>
              </a:solidFill>
              <a:latin typeface="윤고딕 Semi-Bold"/>
              <a:ea typeface="윤고딕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22806" flipH="1">
            <a:off x="17276337" y="-445764"/>
            <a:ext cx="1060899" cy="1701150"/>
          </a:xfrm>
          <a:custGeom>
            <a:avLst/>
            <a:gdLst/>
            <a:ahLst/>
            <a:cxnLst/>
            <a:rect l="l" t="t" r="r" b="b"/>
            <a:pathLst>
              <a:path w="1060899" h="1701150">
                <a:moveTo>
                  <a:pt x="1060899" y="0"/>
                </a:moveTo>
                <a:lnTo>
                  <a:pt x="0" y="0"/>
                </a:lnTo>
                <a:lnTo>
                  <a:pt x="0" y="1701150"/>
                </a:lnTo>
                <a:lnTo>
                  <a:pt x="1060899" y="1701150"/>
                </a:lnTo>
                <a:lnTo>
                  <a:pt x="106089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892380" flipV="1">
            <a:off x="-217697" y="9038828"/>
            <a:ext cx="1474585" cy="1786392"/>
          </a:xfrm>
          <a:custGeom>
            <a:avLst/>
            <a:gdLst/>
            <a:ahLst/>
            <a:cxnLst/>
            <a:rect l="l" t="t" r="r" b="b"/>
            <a:pathLst>
              <a:path w="1474585" h="1786392">
                <a:moveTo>
                  <a:pt x="0" y="1786391"/>
                </a:moveTo>
                <a:lnTo>
                  <a:pt x="1474585" y="1786391"/>
                </a:lnTo>
                <a:lnTo>
                  <a:pt x="1474585" y="0"/>
                </a:lnTo>
                <a:lnTo>
                  <a:pt x="0" y="0"/>
                </a:lnTo>
                <a:lnTo>
                  <a:pt x="0" y="17863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891610" flipH="1" flipV="1">
            <a:off x="17282973" y="9225033"/>
            <a:ext cx="1167177" cy="1413981"/>
          </a:xfrm>
          <a:custGeom>
            <a:avLst/>
            <a:gdLst/>
            <a:ahLst/>
            <a:cxnLst/>
            <a:rect l="l" t="t" r="r" b="b"/>
            <a:pathLst>
              <a:path w="1167177" h="1413981">
                <a:moveTo>
                  <a:pt x="1167177" y="1413981"/>
                </a:moveTo>
                <a:lnTo>
                  <a:pt x="0" y="1413981"/>
                </a:lnTo>
                <a:lnTo>
                  <a:pt x="0" y="0"/>
                </a:lnTo>
                <a:lnTo>
                  <a:pt x="1167177" y="0"/>
                </a:lnTo>
                <a:lnTo>
                  <a:pt x="1167177" y="141398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923370">
            <a:off x="-55171" y="-499218"/>
            <a:ext cx="1127570" cy="1808057"/>
          </a:xfrm>
          <a:custGeom>
            <a:avLst/>
            <a:gdLst/>
            <a:ahLst/>
            <a:cxnLst/>
            <a:rect l="l" t="t" r="r" b="b"/>
            <a:pathLst>
              <a:path w="1127570" h="1808057">
                <a:moveTo>
                  <a:pt x="0" y="0"/>
                </a:moveTo>
                <a:lnTo>
                  <a:pt x="1127571" y="0"/>
                </a:lnTo>
                <a:lnTo>
                  <a:pt x="1127571" y="1808058"/>
                </a:lnTo>
                <a:lnTo>
                  <a:pt x="0" y="1808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462772" y="384623"/>
            <a:ext cx="1362456" cy="1590978"/>
          </a:xfrm>
          <a:custGeom>
            <a:avLst/>
            <a:gdLst/>
            <a:ahLst/>
            <a:cxnLst/>
            <a:rect l="l" t="t" r="r" b="b"/>
            <a:pathLst>
              <a:path w="1362456" h="1590978">
                <a:moveTo>
                  <a:pt x="0" y="0"/>
                </a:moveTo>
                <a:lnTo>
                  <a:pt x="1362456" y="0"/>
                </a:lnTo>
                <a:lnTo>
                  <a:pt x="1362456" y="1590979"/>
                </a:lnTo>
                <a:lnTo>
                  <a:pt x="0" y="159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0"/>
            <a:ext cx="18288000" cy="959688"/>
            <a:chOff x="0" y="0"/>
            <a:chExt cx="4816593" cy="252757"/>
          </a:xfrm>
        </p:grpSpPr>
        <p:sp>
          <p:nvSpPr>
            <p:cNvPr id="9" name="Freeform 9"/>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0" name="TextBox 10"/>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1" name="TextBox 11"/>
          <p:cNvSpPr txBox="1"/>
          <p:nvPr/>
        </p:nvSpPr>
        <p:spPr>
          <a:xfrm>
            <a:off x="546520" y="68999"/>
            <a:ext cx="14807621" cy="697307"/>
          </a:xfrm>
          <a:prstGeom prst="rect">
            <a:avLst/>
          </a:prstGeom>
        </p:spPr>
        <p:txBody>
          <a:bodyPr lIns="0" tIns="0" rIns="0" bIns="0" rtlCol="0" anchor="t">
            <a:spAutoFit/>
          </a:bodyPr>
          <a:lstStyle/>
          <a:p>
            <a:pPr marL="0" lvl="0" indent="0" algn="l">
              <a:lnSpc>
                <a:spcPts val="5880"/>
              </a:lnSpc>
              <a:spcBef>
                <a:spcPct val="0"/>
              </a:spcBef>
            </a:pPr>
            <a:r>
              <a:rPr lang="en-US" sz="4200" dirty="0">
                <a:solidFill>
                  <a:srgbClr val="FFFFFF"/>
                </a:solidFill>
                <a:latin typeface="윤고딕 Semi-Bold"/>
              </a:rPr>
              <a:t>4.8</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동영상</a:t>
            </a:r>
            <a:r>
              <a:rPr lang="en-US" sz="4200" u="none" strike="noStrike" dirty="0">
                <a:solidFill>
                  <a:srgbClr val="FFFFFF"/>
                </a:solidFill>
                <a:latin typeface="윤고딕 Semi-Bold"/>
                <a:ea typeface="윤고딕 Semi-Bold"/>
              </a:rPr>
              <a:t> </a:t>
            </a:r>
            <a:r>
              <a:rPr lang="en-US" sz="4200" u="none" strike="noStrike" dirty="0" err="1">
                <a:solidFill>
                  <a:srgbClr val="FFFFFF"/>
                </a:solidFill>
                <a:latin typeface="윤고딕 Semi-Bold"/>
                <a:ea typeface="윤고딕 Semi-Bold"/>
              </a:rPr>
              <a:t>시연</a:t>
            </a:r>
            <a:endParaRPr lang="en-US" sz="4200" u="none" strike="noStrike" dirty="0">
              <a:solidFill>
                <a:srgbClr val="FFFFFF"/>
              </a:solidFill>
              <a:latin typeface="윤고딕 Semi-Bold"/>
              <a:ea typeface="윤고딕 Semi-Bold"/>
            </a:endParaRPr>
          </a:p>
        </p:txBody>
      </p:sp>
      <p:sp>
        <p:nvSpPr>
          <p:cNvPr id="12" name="TextBox 11">
            <a:extLst>
              <a:ext uri="{FF2B5EF4-FFF2-40B4-BE49-F238E27FC236}">
                <a16:creationId xmlns:a16="http://schemas.microsoft.com/office/drawing/2014/main" id="{0DA67620-B524-9578-589B-16AA7FCAF549}"/>
              </a:ext>
            </a:extLst>
          </p:cNvPr>
          <p:cNvSpPr txBox="1"/>
          <p:nvPr/>
        </p:nvSpPr>
        <p:spPr>
          <a:xfrm>
            <a:off x="838200" y="1545508"/>
            <a:ext cx="5943600" cy="369332"/>
          </a:xfrm>
          <a:prstGeom prst="rect">
            <a:avLst/>
          </a:prstGeom>
          <a:noFill/>
        </p:spPr>
        <p:txBody>
          <a:bodyPr wrap="square">
            <a:spAutoFit/>
          </a:bodyPr>
          <a:lstStyle/>
          <a:p>
            <a:r>
              <a:rPr lang="ko-KR" altLang="en-US" b="0" i="0" u="none" strike="noStrike" dirty="0">
                <a:effectLst/>
                <a:latin typeface="YouTube Noto"/>
                <a:hlinkClick r:id="rId8" tooltip="링크 공유"/>
              </a:rPr>
              <a:t>시연영상 </a:t>
            </a:r>
            <a:r>
              <a:rPr lang="en-US" altLang="ko-KR" b="0" i="0" u="none" strike="noStrike" dirty="0">
                <a:effectLst/>
                <a:latin typeface="YouTube Noto"/>
                <a:hlinkClick r:id="rId8" tooltip="링크 공유"/>
              </a:rPr>
              <a:t>: https://youtu.be/vXPPo4sBUns</a:t>
            </a:r>
            <a:endParaRPr lang="ko-KR"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30" b="-30802"/>
            </a:stretch>
          </a:blipFill>
        </p:spPr>
      </p:sp>
      <p:sp>
        <p:nvSpPr>
          <p:cNvPr id="3" name="TextBox 3"/>
          <p:cNvSpPr txBox="1"/>
          <p:nvPr/>
        </p:nvSpPr>
        <p:spPr>
          <a:xfrm>
            <a:off x="1935416" y="2031153"/>
            <a:ext cx="12081793" cy="622935"/>
          </a:xfrm>
          <a:prstGeom prst="rect">
            <a:avLst/>
          </a:prstGeom>
        </p:spPr>
        <p:txBody>
          <a:bodyPr lIns="0" tIns="0" rIns="0" bIns="0" rtlCol="0" anchor="t">
            <a:spAutoFit/>
          </a:bodyPr>
          <a:lstStyle/>
          <a:p>
            <a:pPr algn="l">
              <a:lnSpc>
                <a:spcPts val="5040"/>
              </a:lnSpc>
            </a:pPr>
            <a:r>
              <a:rPr lang="en-US" sz="3600" spc="36">
                <a:solidFill>
                  <a:srgbClr val="FFFFFF"/>
                </a:solidFill>
                <a:latin typeface="Garet"/>
              </a:rPr>
              <a:t>LOCATION 5</a:t>
            </a:r>
          </a:p>
        </p:txBody>
      </p:sp>
      <p:sp>
        <p:nvSpPr>
          <p:cNvPr id="5" name="TextBox 4">
            <a:extLst>
              <a:ext uri="{FF2B5EF4-FFF2-40B4-BE49-F238E27FC236}">
                <a16:creationId xmlns:a16="http://schemas.microsoft.com/office/drawing/2014/main" id="{5EC9B132-83FC-82F0-9E0C-9B1EE87816FB}"/>
              </a:ext>
            </a:extLst>
          </p:cNvPr>
          <p:cNvSpPr txBox="1"/>
          <p:nvPr/>
        </p:nvSpPr>
        <p:spPr>
          <a:xfrm>
            <a:off x="1935416" y="3151485"/>
            <a:ext cx="15836812" cy="2398092"/>
          </a:xfrm>
          <a:prstGeom prst="rect">
            <a:avLst/>
          </a:prstGeom>
          <a:effectLst>
            <a:outerShdw blurRad="317500" dist="88900" dir="2700000" algn="tl" rotWithShape="0">
              <a:prstClr val="black">
                <a:alpha val="40000"/>
              </a:prstClr>
            </a:outerShdw>
          </a:effectLst>
        </p:spPr>
        <p:txBody>
          <a:bodyPr wrap="square" lIns="0" tIns="0" rIns="0" bIns="0" rtlCol="0" anchor="t">
            <a:spAutoFit/>
          </a:bodyPr>
          <a:lstStyle/>
          <a:p>
            <a:pPr algn="l">
              <a:lnSpc>
                <a:spcPts val="18700"/>
              </a:lnSpc>
            </a:pPr>
            <a:r>
              <a:rPr lang="en-US" altLang="ko-KR" sz="17000" err="1">
                <a:solidFill>
                  <a:srgbClr val="FFFFFF"/>
                </a:solidFill>
                <a:latin typeface="210 다락방" panose="020B0604020202020204" charset="-127"/>
                <a:ea typeface="210 다락방" panose="020B0604020202020204" charset="-127"/>
              </a:rPr>
              <a:t>자체</a:t>
            </a:r>
            <a:r>
              <a:rPr lang="en-US" altLang="ko-KR" sz="17000">
                <a:solidFill>
                  <a:srgbClr val="FFFFFF"/>
                </a:solidFill>
                <a:latin typeface="210 다락방" panose="020B0604020202020204" charset="-127"/>
                <a:ea typeface="210 다락방" panose="020B0604020202020204" charset="-127"/>
              </a:rPr>
              <a:t> </a:t>
            </a:r>
            <a:r>
              <a:rPr lang="en-US" altLang="ko-KR" sz="17000" err="1">
                <a:solidFill>
                  <a:srgbClr val="FFFFFF"/>
                </a:solidFill>
                <a:latin typeface="210 다락방" panose="020B0604020202020204" charset="-127"/>
                <a:ea typeface="210 다락방" panose="020B0604020202020204" charset="-127"/>
              </a:rPr>
              <a:t>평가</a:t>
            </a:r>
            <a:r>
              <a:rPr lang="en-US" altLang="ko-KR" sz="17000">
                <a:solidFill>
                  <a:srgbClr val="FFFFFF"/>
                </a:solidFill>
                <a:latin typeface="210 다락방" panose="020B0604020202020204" charset="-127"/>
                <a:ea typeface="210 다락방" panose="020B0604020202020204" charset="-127"/>
              </a:rPr>
              <a:t> </a:t>
            </a:r>
            <a:r>
              <a:rPr lang="en-US" altLang="ko-KR" sz="17000" err="1">
                <a:solidFill>
                  <a:srgbClr val="FFFFFF"/>
                </a:solidFill>
                <a:latin typeface="210 다락방" panose="020B0604020202020204" charset="-127"/>
                <a:ea typeface="210 다락방" panose="020B0604020202020204" charset="-127"/>
              </a:rPr>
              <a:t>의견</a:t>
            </a:r>
            <a:r>
              <a:rPr lang="en-US" altLang="ko-KR" sz="17000">
                <a:solidFill>
                  <a:srgbClr val="FFFFFF"/>
                </a:solidFill>
                <a:latin typeface="210 다락방" panose="020B0604020202020204" charset="-127"/>
                <a:ea typeface="210 다락방" panose="020B0604020202020204" charset="-127"/>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327964"/>
            <a:ext cx="16394430" cy="2202180"/>
            <a:chOff x="0" y="0"/>
            <a:chExt cx="4317875" cy="579998"/>
          </a:xfrm>
        </p:grpSpPr>
        <p:sp>
          <p:nvSpPr>
            <p:cNvPr id="3" name="Freeform 3"/>
            <p:cNvSpPr/>
            <p:nvPr/>
          </p:nvSpPr>
          <p:spPr>
            <a:xfrm>
              <a:off x="0" y="0"/>
              <a:ext cx="4317874" cy="579998"/>
            </a:xfrm>
            <a:custGeom>
              <a:avLst/>
              <a:gdLst/>
              <a:ahLst/>
              <a:cxnLst/>
              <a:rect l="l" t="t" r="r" b="b"/>
              <a:pathLst>
                <a:path w="4317874" h="579998">
                  <a:moveTo>
                    <a:pt x="24084" y="0"/>
                  </a:moveTo>
                  <a:lnTo>
                    <a:pt x="4293791" y="0"/>
                  </a:lnTo>
                  <a:cubicBezTo>
                    <a:pt x="4307092" y="0"/>
                    <a:pt x="4317874" y="10783"/>
                    <a:pt x="4317874" y="24084"/>
                  </a:cubicBezTo>
                  <a:lnTo>
                    <a:pt x="4317874" y="555914"/>
                  </a:lnTo>
                  <a:cubicBezTo>
                    <a:pt x="4317874" y="562302"/>
                    <a:pt x="4315337" y="568428"/>
                    <a:pt x="4310821" y="572944"/>
                  </a:cubicBezTo>
                  <a:cubicBezTo>
                    <a:pt x="4306304" y="577461"/>
                    <a:pt x="4300178" y="579998"/>
                    <a:pt x="4293791" y="579998"/>
                  </a:cubicBezTo>
                  <a:lnTo>
                    <a:pt x="24084" y="579998"/>
                  </a:lnTo>
                  <a:cubicBezTo>
                    <a:pt x="17696" y="579998"/>
                    <a:pt x="11571" y="577461"/>
                    <a:pt x="7054" y="572944"/>
                  </a:cubicBezTo>
                  <a:cubicBezTo>
                    <a:pt x="2537" y="568428"/>
                    <a:pt x="0" y="562302"/>
                    <a:pt x="0" y="555914"/>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4" name="TextBox 4"/>
            <p:cNvSpPr txBox="1"/>
            <p:nvPr/>
          </p:nvSpPr>
          <p:spPr>
            <a:xfrm>
              <a:off x="0" y="0"/>
              <a:ext cx="4317875" cy="579998"/>
            </a:xfrm>
            <a:prstGeom prst="rect">
              <a:avLst/>
            </a:prstGeom>
          </p:spPr>
          <p:txBody>
            <a:bodyPr lIns="50800" tIns="50800" rIns="50800" bIns="50800" rtlCol="0" anchor="ctr"/>
            <a:lstStyle/>
            <a:p>
              <a:pPr algn="ctr">
                <a:lnSpc>
                  <a:spcPts val="1742"/>
                </a:lnSpc>
              </a:pPr>
              <a:endParaRPr/>
            </a:p>
          </p:txBody>
        </p:sp>
      </p:grpSp>
      <p:grpSp>
        <p:nvGrpSpPr>
          <p:cNvPr id="5" name="Group 5"/>
          <p:cNvGrpSpPr/>
          <p:nvPr/>
        </p:nvGrpSpPr>
        <p:grpSpPr>
          <a:xfrm>
            <a:off x="1028700" y="6241818"/>
            <a:ext cx="16394430" cy="2202180"/>
            <a:chOff x="0" y="0"/>
            <a:chExt cx="4317875" cy="579998"/>
          </a:xfrm>
        </p:grpSpPr>
        <p:sp>
          <p:nvSpPr>
            <p:cNvPr id="6" name="Freeform 6"/>
            <p:cNvSpPr/>
            <p:nvPr/>
          </p:nvSpPr>
          <p:spPr>
            <a:xfrm>
              <a:off x="0" y="0"/>
              <a:ext cx="4317874" cy="579998"/>
            </a:xfrm>
            <a:custGeom>
              <a:avLst/>
              <a:gdLst/>
              <a:ahLst/>
              <a:cxnLst/>
              <a:rect l="l" t="t" r="r" b="b"/>
              <a:pathLst>
                <a:path w="4317874" h="579998">
                  <a:moveTo>
                    <a:pt x="24084" y="0"/>
                  </a:moveTo>
                  <a:lnTo>
                    <a:pt x="4293791" y="0"/>
                  </a:lnTo>
                  <a:cubicBezTo>
                    <a:pt x="4307092" y="0"/>
                    <a:pt x="4317874" y="10783"/>
                    <a:pt x="4317874" y="24084"/>
                  </a:cubicBezTo>
                  <a:lnTo>
                    <a:pt x="4317874" y="555914"/>
                  </a:lnTo>
                  <a:cubicBezTo>
                    <a:pt x="4317874" y="562302"/>
                    <a:pt x="4315337" y="568428"/>
                    <a:pt x="4310821" y="572944"/>
                  </a:cubicBezTo>
                  <a:cubicBezTo>
                    <a:pt x="4306304" y="577461"/>
                    <a:pt x="4300178" y="579998"/>
                    <a:pt x="4293791" y="579998"/>
                  </a:cubicBezTo>
                  <a:lnTo>
                    <a:pt x="24084" y="579998"/>
                  </a:lnTo>
                  <a:cubicBezTo>
                    <a:pt x="17696" y="579998"/>
                    <a:pt x="11571" y="577461"/>
                    <a:pt x="7054" y="572944"/>
                  </a:cubicBezTo>
                  <a:cubicBezTo>
                    <a:pt x="2537" y="568428"/>
                    <a:pt x="0" y="562302"/>
                    <a:pt x="0" y="555914"/>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7" name="TextBox 7"/>
            <p:cNvSpPr txBox="1"/>
            <p:nvPr/>
          </p:nvSpPr>
          <p:spPr>
            <a:xfrm>
              <a:off x="0" y="0"/>
              <a:ext cx="4317875" cy="579998"/>
            </a:xfrm>
            <a:prstGeom prst="rect">
              <a:avLst/>
            </a:prstGeom>
          </p:spPr>
          <p:txBody>
            <a:bodyPr lIns="50800" tIns="50800" rIns="50800" bIns="50800" rtlCol="0" anchor="ctr"/>
            <a:lstStyle/>
            <a:p>
              <a:pPr algn="ctr">
                <a:lnSpc>
                  <a:spcPts val="1742"/>
                </a:lnSpc>
              </a:pPr>
              <a:endParaRPr/>
            </a:p>
          </p:txBody>
        </p:sp>
      </p:grpSp>
      <p:sp>
        <p:nvSpPr>
          <p:cNvPr id="8" name="TextBox 8"/>
          <p:cNvSpPr txBox="1"/>
          <p:nvPr/>
        </p:nvSpPr>
        <p:spPr>
          <a:xfrm>
            <a:off x="1477062" y="2427024"/>
            <a:ext cx="10257738" cy="1889595"/>
          </a:xfrm>
          <a:prstGeom prst="rect">
            <a:avLst/>
          </a:prstGeom>
        </p:spPr>
        <p:txBody>
          <a:bodyPr wrap="square" lIns="0" tIns="0" rIns="0" bIns="0" rtlCol="0" anchor="t">
            <a:spAutoFit/>
          </a:bodyPr>
          <a:lstStyle/>
          <a:p>
            <a:pPr marL="777240" lvl="1" indent="-388620" algn="l">
              <a:lnSpc>
                <a:spcPts val="5400"/>
              </a:lnSpc>
              <a:buFont typeface="Arial"/>
              <a:buChar char="•"/>
            </a:pPr>
            <a:r>
              <a:rPr lang="en-US" sz="3600" spc="-25">
                <a:solidFill>
                  <a:srgbClr val="000000"/>
                </a:solidFill>
                <a:latin typeface="TDTD강굴림"/>
                <a:ea typeface="TDTD강굴림"/>
              </a:rPr>
              <a:t> </a:t>
            </a:r>
            <a:r>
              <a:rPr lang="en-US" sz="3600" spc="-25" err="1">
                <a:solidFill>
                  <a:srgbClr val="000000"/>
                </a:solidFill>
                <a:latin typeface="TDTD강굴림"/>
                <a:ea typeface="TDTD강굴림"/>
              </a:rPr>
              <a:t>국내</a:t>
            </a:r>
            <a:r>
              <a:rPr lang="en-US" sz="3600" spc="-25">
                <a:solidFill>
                  <a:srgbClr val="000000"/>
                </a:solidFill>
                <a:latin typeface="TDTD강굴림"/>
                <a:ea typeface="TDTD강굴림"/>
              </a:rPr>
              <a:t> </a:t>
            </a:r>
            <a:r>
              <a:rPr lang="en-US" sz="3600" spc="-25" err="1">
                <a:solidFill>
                  <a:srgbClr val="000000"/>
                </a:solidFill>
                <a:latin typeface="TDTD강굴림"/>
                <a:ea typeface="TDTD강굴림"/>
              </a:rPr>
              <a:t>여행지</a:t>
            </a:r>
            <a:r>
              <a:rPr lang="en-US" sz="3600" spc="-25">
                <a:solidFill>
                  <a:srgbClr val="000000"/>
                </a:solidFill>
                <a:latin typeface="TDTD강굴림"/>
                <a:ea typeface="TDTD강굴림"/>
              </a:rPr>
              <a:t> </a:t>
            </a:r>
            <a:r>
              <a:rPr lang="en-US" sz="3600" spc="-25" err="1">
                <a:solidFill>
                  <a:srgbClr val="000000"/>
                </a:solidFill>
                <a:latin typeface="TDTD강굴림"/>
                <a:ea typeface="TDTD강굴림"/>
              </a:rPr>
              <a:t>정보</a:t>
            </a:r>
            <a:r>
              <a:rPr lang="en-US" sz="3600" spc="-25">
                <a:solidFill>
                  <a:srgbClr val="000000"/>
                </a:solidFill>
                <a:latin typeface="TDTD강굴림"/>
                <a:ea typeface="TDTD강굴림"/>
              </a:rPr>
              <a:t> </a:t>
            </a:r>
            <a:r>
              <a:rPr lang="en-US" sz="3600" spc="-25" err="1">
                <a:solidFill>
                  <a:srgbClr val="000000"/>
                </a:solidFill>
                <a:latin typeface="TDTD강굴림"/>
                <a:ea typeface="TDTD강굴림"/>
              </a:rPr>
              <a:t>제공</a:t>
            </a:r>
            <a:endParaRPr lang="en-US" sz="3600" spc="-25">
              <a:solidFill>
                <a:srgbClr val="000000"/>
              </a:solidFill>
              <a:latin typeface="TDTD강굴림"/>
              <a:ea typeface="TDTD강굴림"/>
            </a:endParaRPr>
          </a:p>
          <a:p>
            <a:pPr algn="l">
              <a:lnSpc>
                <a:spcPts val="4800"/>
              </a:lnSpc>
            </a:pP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사용자가</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쉽게</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접근할</a:t>
            </a:r>
            <a:r>
              <a:rPr lang="en-US" sz="3200" spc="-22">
                <a:solidFill>
                  <a:srgbClr val="000000"/>
                </a:solidFill>
                <a:latin typeface="Tlab 돋움 레귤러"/>
                <a:ea typeface="Tlab 돋움 레귤러"/>
              </a:rPr>
              <a:t> 수 </a:t>
            </a:r>
            <a:r>
              <a:rPr lang="en-US" sz="3200" spc="-22" err="1">
                <a:solidFill>
                  <a:srgbClr val="000000"/>
                </a:solidFill>
                <a:latin typeface="Tlab 돋움 레귤러"/>
                <a:ea typeface="Tlab 돋움 레귤러"/>
              </a:rPr>
              <a:t>있는</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국내</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다양한</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여행지</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정보</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제공</a:t>
            </a:r>
            <a:endParaRPr lang="en-US" sz="3200" spc="-22">
              <a:solidFill>
                <a:srgbClr val="000000"/>
              </a:solidFill>
              <a:latin typeface="Tlab 돋움 레귤러"/>
              <a:ea typeface="Tlab 돋움 레귤러"/>
            </a:endParaRPr>
          </a:p>
          <a:p>
            <a:pPr algn="l">
              <a:lnSpc>
                <a:spcPts val="4800"/>
              </a:lnSpc>
            </a:pPr>
            <a:r>
              <a:rPr lang="en-US" sz="3200" spc="-22">
                <a:solidFill>
                  <a:srgbClr val="000000"/>
                </a:solidFill>
                <a:latin typeface="Tlab 돋움 레귤러"/>
                <a:ea typeface="Tlab 돋움 레귤러"/>
              </a:rPr>
              <a:t>           100% </a:t>
            </a:r>
            <a:r>
              <a:rPr lang="en-US" sz="3200" spc="-22" err="1">
                <a:solidFill>
                  <a:srgbClr val="000000"/>
                </a:solidFill>
                <a:latin typeface="Tlab 돋움 레귤러"/>
                <a:ea typeface="Tlab 돋움 레귤러"/>
              </a:rPr>
              <a:t>목표</a:t>
            </a:r>
            <a:r>
              <a:rPr lang="en-US" sz="3200" spc="-22">
                <a:solidFill>
                  <a:srgbClr val="000000"/>
                </a:solidFill>
                <a:latin typeface="Tlab 돋움 레귤러"/>
                <a:ea typeface="Tlab 돋움 레귤러"/>
              </a:rPr>
              <a:t> </a:t>
            </a:r>
            <a:r>
              <a:rPr lang="en-US" sz="3200" spc="-22" err="1">
                <a:solidFill>
                  <a:srgbClr val="000000"/>
                </a:solidFill>
                <a:latin typeface="Tlab 돋움 레귤러"/>
                <a:ea typeface="Tlab 돋움 레귤러"/>
              </a:rPr>
              <a:t>달성</a:t>
            </a:r>
            <a:endParaRPr lang="en-US" sz="3200" spc="-22">
              <a:solidFill>
                <a:srgbClr val="000000"/>
              </a:solidFill>
              <a:latin typeface="Tlab 돋움 레귤러"/>
              <a:ea typeface="Tlab 돋움 레귤러"/>
            </a:endParaRPr>
          </a:p>
        </p:txBody>
      </p:sp>
      <p:grpSp>
        <p:nvGrpSpPr>
          <p:cNvPr id="9" name="Group 9"/>
          <p:cNvGrpSpPr/>
          <p:nvPr/>
        </p:nvGrpSpPr>
        <p:grpSpPr>
          <a:xfrm>
            <a:off x="1858402" y="3863718"/>
            <a:ext cx="762681" cy="453066"/>
            <a:chOff x="0" y="0"/>
            <a:chExt cx="1368248" cy="812800"/>
          </a:xfrm>
        </p:grpSpPr>
        <p:sp>
          <p:nvSpPr>
            <p:cNvPr id="10" name="Freeform 10"/>
            <p:cNvSpPr/>
            <p:nvPr/>
          </p:nvSpPr>
          <p:spPr>
            <a:xfrm>
              <a:off x="0" y="0"/>
              <a:ext cx="1368248" cy="812800"/>
            </a:xfrm>
            <a:custGeom>
              <a:avLst/>
              <a:gdLst/>
              <a:ahLst/>
              <a:cxnLst/>
              <a:rect l="l" t="t" r="r" b="b"/>
              <a:pathLst>
                <a:path w="1368248" h="812800">
                  <a:moveTo>
                    <a:pt x="1368248" y="406400"/>
                  </a:moveTo>
                  <a:lnTo>
                    <a:pt x="961848" y="0"/>
                  </a:lnTo>
                  <a:lnTo>
                    <a:pt x="961848" y="203200"/>
                  </a:lnTo>
                  <a:lnTo>
                    <a:pt x="0" y="203200"/>
                  </a:lnTo>
                  <a:lnTo>
                    <a:pt x="0" y="609600"/>
                  </a:lnTo>
                  <a:lnTo>
                    <a:pt x="961848" y="609600"/>
                  </a:lnTo>
                  <a:lnTo>
                    <a:pt x="961848" y="812800"/>
                  </a:lnTo>
                  <a:lnTo>
                    <a:pt x="1368248" y="406400"/>
                  </a:lnTo>
                  <a:close/>
                </a:path>
              </a:pathLst>
            </a:custGeom>
            <a:solidFill>
              <a:srgbClr val="FB2A7B"/>
            </a:solidFill>
          </p:spPr>
        </p:sp>
        <p:sp>
          <p:nvSpPr>
            <p:cNvPr id="11" name="TextBox 11"/>
            <p:cNvSpPr txBox="1"/>
            <p:nvPr/>
          </p:nvSpPr>
          <p:spPr>
            <a:xfrm>
              <a:off x="0" y="184150"/>
              <a:ext cx="1266648" cy="425450"/>
            </a:xfrm>
            <a:prstGeom prst="rect">
              <a:avLst/>
            </a:prstGeom>
          </p:spPr>
          <p:txBody>
            <a:bodyPr lIns="50800" tIns="50800" rIns="50800" bIns="50800" rtlCol="0" anchor="ctr"/>
            <a:lstStyle/>
            <a:p>
              <a:pPr algn="ctr">
                <a:lnSpc>
                  <a:spcPts val="2340"/>
                </a:lnSpc>
              </a:pPr>
              <a:endParaRPr/>
            </a:p>
          </p:txBody>
        </p:sp>
      </p:grpSp>
      <p:sp>
        <p:nvSpPr>
          <p:cNvPr id="12" name="TextBox 12"/>
          <p:cNvSpPr txBox="1"/>
          <p:nvPr/>
        </p:nvSpPr>
        <p:spPr>
          <a:xfrm>
            <a:off x="1477062" y="6340878"/>
            <a:ext cx="13527650" cy="1889595"/>
          </a:xfrm>
          <a:prstGeom prst="rect">
            <a:avLst/>
          </a:prstGeom>
        </p:spPr>
        <p:txBody>
          <a:bodyPr lIns="0" tIns="0" rIns="0" bIns="0" rtlCol="0" anchor="t">
            <a:spAutoFit/>
          </a:bodyPr>
          <a:lstStyle/>
          <a:p>
            <a:pPr marL="777240" lvl="1" indent="-388620" algn="l">
              <a:lnSpc>
                <a:spcPts val="5400"/>
              </a:lnSpc>
              <a:buFont typeface="Arial"/>
              <a:buChar char="•"/>
            </a:pPr>
            <a:r>
              <a:rPr lang="en-US" sz="3600" spc="-25">
                <a:solidFill>
                  <a:srgbClr val="000000"/>
                </a:solidFill>
                <a:latin typeface="TDTD강굴림"/>
              </a:rPr>
              <a:t> </a:t>
            </a:r>
            <a:r>
              <a:rPr lang="en-US" sz="3600" u="none" strike="noStrike" spc="-25" err="1">
                <a:solidFill>
                  <a:srgbClr val="000000"/>
                </a:solidFill>
                <a:ea typeface="TDTD강굴림"/>
              </a:rPr>
              <a:t>여행</a:t>
            </a:r>
            <a:r>
              <a:rPr lang="en-US" sz="3600" u="none" strike="noStrike" spc="-25">
                <a:solidFill>
                  <a:srgbClr val="000000"/>
                </a:solidFill>
                <a:ea typeface="TDTD강굴림"/>
              </a:rPr>
              <a:t> </a:t>
            </a:r>
            <a:r>
              <a:rPr lang="en-US" sz="3600" u="none" strike="noStrike" spc="-25" err="1">
                <a:solidFill>
                  <a:srgbClr val="000000"/>
                </a:solidFill>
                <a:ea typeface="TDTD강굴림"/>
              </a:rPr>
              <a:t>계획</a:t>
            </a:r>
            <a:r>
              <a:rPr lang="en-US" sz="3600" u="none" strike="noStrike" spc="-25">
                <a:solidFill>
                  <a:srgbClr val="000000"/>
                </a:solidFill>
                <a:ea typeface="TDTD강굴림"/>
              </a:rPr>
              <a:t> </a:t>
            </a:r>
            <a:r>
              <a:rPr lang="en-US" sz="3600" u="none" strike="noStrike" spc="-25" err="1">
                <a:solidFill>
                  <a:srgbClr val="000000"/>
                </a:solidFill>
                <a:ea typeface="TDTD강굴림"/>
              </a:rPr>
              <a:t>편리함</a:t>
            </a:r>
            <a:r>
              <a:rPr lang="en-US" sz="3600" u="none" strike="noStrike" spc="-25">
                <a:solidFill>
                  <a:srgbClr val="000000"/>
                </a:solidFill>
                <a:ea typeface="TDTD강굴림"/>
              </a:rPr>
              <a:t> </a:t>
            </a:r>
            <a:r>
              <a:rPr lang="en-US" sz="3600" u="none" strike="noStrike" spc="-25" err="1">
                <a:solidFill>
                  <a:srgbClr val="000000"/>
                </a:solidFill>
                <a:ea typeface="TDTD강굴림"/>
              </a:rPr>
              <a:t>제공</a:t>
            </a:r>
            <a:r>
              <a:rPr lang="en-US" sz="3600" u="none" strike="noStrike" spc="-25">
                <a:solidFill>
                  <a:srgbClr val="000000"/>
                </a:solidFill>
                <a:ea typeface="TDTD강굴림"/>
              </a:rPr>
              <a:t> 및 </a:t>
            </a:r>
            <a:r>
              <a:rPr lang="en-US" sz="3600" u="none" strike="noStrike" spc="-25" err="1">
                <a:solidFill>
                  <a:srgbClr val="000000"/>
                </a:solidFill>
                <a:ea typeface="TDTD강굴림"/>
              </a:rPr>
              <a:t>공유</a:t>
            </a:r>
            <a:endParaRPr lang="en-US" sz="3600" u="none" strike="noStrike" spc="-25">
              <a:solidFill>
                <a:srgbClr val="000000"/>
              </a:solidFill>
              <a:ea typeface="TDTD강굴림"/>
            </a:endParaRPr>
          </a:p>
          <a:p>
            <a:pPr algn="l">
              <a:lnSpc>
                <a:spcPts val="4800"/>
              </a:lnSpc>
            </a:pPr>
            <a:r>
              <a:rPr lang="en-US" sz="3200" u="none" strike="noStrike" spc="-22">
                <a:solidFill>
                  <a:srgbClr val="000000"/>
                </a:solidFill>
                <a:latin typeface="Tlab 돋움 레귤러"/>
              </a:rPr>
              <a:t>   </a:t>
            </a:r>
            <a:r>
              <a:rPr lang="en-US" sz="3200" u="none" strike="noStrike" spc="-22" err="1">
                <a:solidFill>
                  <a:srgbClr val="000000"/>
                </a:solidFill>
                <a:ea typeface="Tlab 돋움 레귤러"/>
              </a:rPr>
              <a:t>사용자가</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여행계획을</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편리하게</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세우도록</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지원하며</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서로</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공유할</a:t>
            </a:r>
            <a:r>
              <a:rPr lang="en-US" sz="3200" u="none" strike="noStrike" spc="-22">
                <a:solidFill>
                  <a:srgbClr val="000000"/>
                </a:solidFill>
                <a:ea typeface="Tlab 돋움 레귤러"/>
              </a:rPr>
              <a:t> 수 </a:t>
            </a:r>
            <a:r>
              <a:rPr lang="en-US" sz="3200" u="none" strike="noStrike" spc="-22" err="1">
                <a:solidFill>
                  <a:srgbClr val="000000"/>
                </a:solidFill>
                <a:ea typeface="Tlab 돋움 레귤러"/>
              </a:rPr>
              <a:t>있는</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기능</a:t>
            </a:r>
            <a:r>
              <a:rPr lang="en-US" sz="3200" u="none" strike="noStrike" spc="-22">
                <a:solidFill>
                  <a:srgbClr val="000000"/>
                </a:solidFill>
                <a:ea typeface="Tlab 돋움 레귤러"/>
              </a:rPr>
              <a:t> </a:t>
            </a:r>
            <a:r>
              <a:rPr lang="en-US" sz="3200" u="none" strike="noStrike" spc="-22" err="1">
                <a:solidFill>
                  <a:srgbClr val="000000"/>
                </a:solidFill>
                <a:ea typeface="Tlab 돋움 레귤러"/>
              </a:rPr>
              <a:t>제공</a:t>
            </a:r>
            <a:endParaRPr lang="en-US" sz="3200" u="none" strike="noStrike" spc="-22">
              <a:solidFill>
                <a:srgbClr val="000000"/>
              </a:solidFill>
              <a:ea typeface="Tlab 돋움 레귤러"/>
            </a:endParaRPr>
          </a:p>
          <a:p>
            <a:pPr algn="l">
              <a:lnSpc>
                <a:spcPts val="4800"/>
              </a:lnSpc>
            </a:pPr>
            <a:r>
              <a:rPr lang="en-US" sz="3200" u="none" strike="noStrike" spc="-22">
                <a:solidFill>
                  <a:srgbClr val="000000"/>
                </a:solidFill>
                <a:latin typeface="Tlab 돋움 레귤러"/>
                <a:ea typeface="Tlab 돋움 레귤러"/>
              </a:rPr>
              <a:t>           80% </a:t>
            </a:r>
            <a:r>
              <a:rPr lang="en-US" sz="3200" u="none" strike="noStrike" spc="-22" err="1">
                <a:solidFill>
                  <a:srgbClr val="000000"/>
                </a:solidFill>
                <a:latin typeface="Tlab 돋움 레귤러"/>
                <a:ea typeface="Tlab 돋움 레귤러"/>
              </a:rPr>
              <a:t>공유기능</a:t>
            </a:r>
            <a:r>
              <a:rPr lang="en-US" sz="3200" u="none" strike="noStrike" spc="-22">
                <a:solidFill>
                  <a:srgbClr val="000000"/>
                </a:solidFill>
                <a:latin typeface="Tlab 돋움 레귤러"/>
                <a:ea typeface="Tlab 돋움 레귤러"/>
              </a:rPr>
              <a:t> </a:t>
            </a:r>
            <a:r>
              <a:rPr lang="en-US" sz="3200" u="none" strike="noStrike" spc="-22" err="1">
                <a:solidFill>
                  <a:srgbClr val="000000"/>
                </a:solidFill>
                <a:latin typeface="Tlab 돋움 레귤러"/>
                <a:ea typeface="Tlab 돋움 레귤러"/>
              </a:rPr>
              <a:t>미달성</a:t>
            </a:r>
            <a:r>
              <a:rPr lang="en-US" sz="3200" u="none" strike="noStrike" spc="-22">
                <a:solidFill>
                  <a:srgbClr val="000000"/>
                </a:solidFill>
                <a:latin typeface="Tlab 돋움 레귤러"/>
                <a:ea typeface="Tlab 돋움 레귤러"/>
              </a:rPr>
              <a:t>    </a:t>
            </a:r>
          </a:p>
        </p:txBody>
      </p:sp>
      <p:grpSp>
        <p:nvGrpSpPr>
          <p:cNvPr id="13" name="Group 13"/>
          <p:cNvGrpSpPr/>
          <p:nvPr/>
        </p:nvGrpSpPr>
        <p:grpSpPr>
          <a:xfrm>
            <a:off x="1858402" y="7777572"/>
            <a:ext cx="762681" cy="453066"/>
            <a:chOff x="0" y="0"/>
            <a:chExt cx="1368248" cy="812800"/>
          </a:xfrm>
        </p:grpSpPr>
        <p:sp>
          <p:nvSpPr>
            <p:cNvPr id="14" name="Freeform 14"/>
            <p:cNvSpPr/>
            <p:nvPr/>
          </p:nvSpPr>
          <p:spPr>
            <a:xfrm>
              <a:off x="0" y="0"/>
              <a:ext cx="1368248" cy="812800"/>
            </a:xfrm>
            <a:custGeom>
              <a:avLst/>
              <a:gdLst/>
              <a:ahLst/>
              <a:cxnLst/>
              <a:rect l="l" t="t" r="r" b="b"/>
              <a:pathLst>
                <a:path w="1368248" h="812800">
                  <a:moveTo>
                    <a:pt x="1368248" y="406400"/>
                  </a:moveTo>
                  <a:lnTo>
                    <a:pt x="961848" y="0"/>
                  </a:lnTo>
                  <a:lnTo>
                    <a:pt x="961848" y="203200"/>
                  </a:lnTo>
                  <a:lnTo>
                    <a:pt x="0" y="203200"/>
                  </a:lnTo>
                  <a:lnTo>
                    <a:pt x="0" y="609600"/>
                  </a:lnTo>
                  <a:lnTo>
                    <a:pt x="961848" y="609600"/>
                  </a:lnTo>
                  <a:lnTo>
                    <a:pt x="961848" y="812800"/>
                  </a:lnTo>
                  <a:lnTo>
                    <a:pt x="1368248" y="406400"/>
                  </a:lnTo>
                  <a:close/>
                </a:path>
              </a:pathLst>
            </a:custGeom>
            <a:solidFill>
              <a:srgbClr val="FB2A7B"/>
            </a:solidFill>
          </p:spPr>
        </p:sp>
        <p:sp>
          <p:nvSpPr>
            <p:cNvPr id="15" name="TextBox 15"/>
            <p:cNvSpPr txBox="1"/>
            <p:nvPr/>
          </p:nvSpPr>
          <p:spPr>
            <a:xfrm>
              <a:off x="0" y="184150"/>
              <a:ext cx="1266648" cy="425450"/>
            </a:xfrm>
            <a:prstGeom prst="rect">
              <a:avLst/>
            </a:prstGeom>
          </p:spPr>
          <p:txBody>
            <a:bodyPr lIns="50800" tIns="50800" rIns="50800" bIns="50800" rtlCol="0" anchor="ctr"/>
            <a:lstStyle/>
            <a:p>
              <a:pPr algn="ctr">
                <a:lnSpc>
                  <a:spcPts val="2340"/>
                </a:lnSpc>
              </a:pPr>
              <a:endParaRPr/>
            </a:p>
          </p:txBody>
        </p:sp>
      </p:grpSp>
      <p:grpSp>
        <p:nvGrpSpPr>
          <p:cNvPr id="16" name="Group 16"/>
          <p:cNvGrpSpPr/>
          <p:nvPr/>
        </p:nvGrpSpPr>
        <p:grpSpPr>
          <a:xfrm>
            <a:off x="0" y="0"/>
            <a:ext cx="18288000" cy="959688"/>
            <a:chOff x="0" y="0"/>
            <a:chExt cx="4816593" cy="252757"/>
          </a:xfrm>
        </p:grpSpPr>
        <p:sp>
          <p:nvSpPr>
            <p:cNvPr id="17" name="Freeform 17"/>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8" name="TextBox 18"/>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9" name="TextBox 19"/>
          <p:cNvSpPr txBox="1"/>
          <p:nvPr/>
        </p:nvSpPr>
        <p:spPr>
          <a:xfrm>
            <a:off x="546520" y="68999"/>
            <a:ext cx="14807621" cy="7378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rPr>
              <a:t>5.1</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프로젝트</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결과물에</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대한</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완성도</a:t>
            </a:r>
            <a:r>
              <a:rPr lang="en-US" sz="4200" u="none" strike="noStrike">
                <a:solidFill>
                  <a:srgbClr val="FFFFFF"/>
                </a:solidFill>
                <a:latin typeface="윤고딕 Semi-Bold"/>
                <a:ea typeface="윤고딕 Semi-Bold"/>
              </a:rPr>
              <a:t> </a:t>
            </a:r>
            <a:r>
              <a:rPr lang="en-US" sz="4200" u="none" strike="noStrike" err="1">
                <a:solidFill>
                  <a:srgbClr val="FFFFFF"/>
                </a:solidFill>
                <a:latin typeface="윤고딕 Semi-Bold"/>
                <a:ea typeface="윤고딕 Semi-Bold"/>
              </a:rPr>
              <a:t>평가</a:t>
            </a:r>
            <a:endParaRPr lang="en-US" sz="4200" u="none" strike="noStrike">
              <a:solidFill>
                <a:srgbClr val="FFFFFF"/>
              </a:solidFill>
              <a:latin typeface="윤고딕 Semi-Bold"/>
              <a:ea typeface="윤고딕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4997" y="1910105"/>
            <a:ext cx="16394430" cy="7185821"/>
            <a:chOff x="0" y="0"/>
            <a:chExt cx="4317875" cy="1892562"/>
          </a:xfrm>
        </p:grpSpPr>
        <p:sp>
          <p:nvSpPr>
            <p:cNvPr id="3" name="Freeform 3"/>
            <p:cNvSpPr/>
            <p:nvPr/>
          </p:nvSpPr>
          <p:spPr>
            <a:xfrm>
              <a:off x="0" y="0"/>
              <a:ext cx="4317874" cy="1892562"/>
            </a:xfrm>
            <a:custGeom>
              <a:avLst/>
              <a:gdLst/>
              <a:ahLst/>
              <a:cxnLst/>
              <a:rect l="l" t="t" r="r" b="b"/>
              <a:pathLst>
                <a:path w="4317874" h="1892562">
                  <a:moveTo>
                    <a:pt x="24084" y="0"/>
                  </a:moveTo>
                  <a:lnTo>
                    <a:pt x="4293791" y="0"/>
                  </a:lnTo>
                  <a:cubicBezTo>
                    <a:pt x="4307092" y="0"/>
                    <a:pt x="4317874" y="10783"/>
                    <a:pt x="4317874" y="24084"/>
                  </a:cubicBezTo>
                  <a:lnTo>
                    <a:pt x="4317874" y="1868478"/>
                  </a:lnTo>
                  <a:cubicBezTo>
                    <a:pt x="4317874" y="1874866"/>
                    <a:pt x="4315337" y="1880991"/>
                    <a:pt x="4310821" y="1885508"/>
                  </a:cubicBezTo>
                  <a:cubicBezTo>
                    <a:pt x="4306304" y="1890024"/>
                    <a:pt x="4300178" y="1892562"/>
                    <a:pt x="4293791" y="1892562"/>
                  </a:cubicBezTo>
                  <a:lnTo>
                    <a:pt x="24084" y="1892562"/>
                  </a:lnTo>
                  <a:cubicBezTo>
                    <a:pt x="17696" y="1892562"/>
                    <a:pt x="11571" y="1890024"/>
                    <a:pt x="7054" y="1885508"/>
                  </a:cubicBezTo>
                  <a:cubicBezTo>
                    <a:pt x="2537" y="1880991"/>
                    <a:pt x="0" y="1874866"/>
                    <a:pt x="0" y="1868478"/>
                  </a:cubicBezTo>
                  <a:lnTo>
                    <a:pt x="0" y="24084"/>
                  </a:lnTo>
                  <a:cubicBezTo>
                    <a:pt x="0" y="17696"/>
                    <a:pt x="2537" y="11571"/>
                    <a:pt x="7054" y="7054"/>
                  </a:cubicBezTo>
                  <a:cubicBezTo>
                    <a:pt x="11571" y="2537"/>
                    <a:pt x="17696" y="0"/>
                    <a:pt x="24084" y="0"/>
                  </a:cubicBezTo>
                  <a:close/>
                </a:path>
              </a:pathLst>
            </a:custGeom>
            <a:solidFill>
              <a:srgbClr val="009EFA">
                <a:alpha val="20784"/>
              </a:srgbClr>
            </a:solidFill>
          </p:spPr>
        </p:sp>
        <p:sp>
          <p:nvSpPr>
            <p:cNvPr id="4" name="TextBox 4"/>
            <p:cNvSpPr txBox="1"/>
            <p:nvPr/>
          </p:nvSpPr>
          <p:spPr>
            <a:xfrm>
              <a:off x="0" y="0"/>
              <a:ext cx="4317875" cy="1892562"/>
            </a:xfrm>
            <a:prstGeom prst="rect">
              <a:avLst/>
            </a:prstGeom>
          </p:spPr>
          <p:txBody>
            <a:bodyPr lIns="50800" tIns="50800" rIns="50800" bIns="50800" rtlCol="0" anchor="ctr"/>
            <a:lstStyle/>
            <a:p>
              <a:pPr algn="ctr">
                <a:lnSpc>
                  <a:spcPts val="1742"/>
                </a:lnSpc>
              </a:pPr>
              <a:endParaRPr/>
            </a:p>
          </p:txBody>
        </p:sp>
      </p:grpSp>
      <p:grpSp>
        <p:nvGrpSpPr>
          <p:cNvPr id="5" name="Group 5"/>
          <p:cNvGrpSpPr/>
          <p:nvPr/>
        </p:nvGrpSpPr>
        <p:grpSpPr>
          <a:xfrm>
            <a:off x="0" y="0"/>
            <a:ext cx="18288000" cy="959688"/>
            <a:chOff x="0" y="0"/>
            <a:chExt cx="4816593" cy="252757"/>
          </a:xfrm>
        </p:grpSpPr>
        <p:sp>
          <p:nvSpPr>
            <p:cNvPr id="6" name="Freeform 6"/>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7" name="TextBox 7"/>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8" name="Freeform 8"/>
          <p:cNvSpPr/>
          <p:nvPr/>
        </p:nvSpPr>
        <p:spPr>
          <a:xfrm flipH="1">
            <a:off x="16599710" y="1489598"/>
            <a:ext cx="816548" cy="841013"/>
          </a:xfrm>
          <a:custGeom>
            <a:avLst/>
            <a:gdLst/>
            <a:ahLst/>
            <a:cxnLst/>
            <a:rect l="l" t="t" r="r" b="b"/>
            <a:pathLst>
              <a:path w="816548" h="841013">
                <a:moveTo>
                  <a:pt x="816547" y="0"/>
                </a:moveTo>
                <a:lnTo>
                  <a:pt x="0" y="0"/>
                </a:lnTo>
                <a:lnTo>
                  <a:pt x="0" y="841014"/>
                </a:lnTo>
                <a:lnTo>
                  <a:pt x="816547" y="841014"/>
                </a:lnTo>
                <a:lnTo>
                  <a:pt x="81654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700" y="2121703"/>
            <a:ext cx="15885814" cy="7070033"/>
          </a:xfrm>
          <a:prstGeom prst="rect">
            <a:avLst/>
          </a:prstGeom>
        </p:spPr>
        <p:txBody>
          <a:bodyPr lIns="0" tIns="0" rIns="0" bIns="0" rtlCol="0" anchor="t">
            <a:spAutoFit/>
          </a:bodyPr>
          <a:lstStyle/>
          <a:p>
            <a:pPr marL="755649" lvl="1" indent="-377824" algn="l">
              <a:lnSpc>
                <a:spcPts val="5249"/>
              </a:lnSpc>
              <a:buFont typeface="Arial"/>
              <a:buChar char="•"/>
            </a:pPr>
            <a:r>
              <a:rPr lang="en-US" sz="3499" spc="-24">
                <a:solidFill>
                  <a:srgbClr val="000000"/>
                </a:solidFill>
                <a:latin typeface="TDTD강굴림"/>
                <a:ea typeface="TDTD강굴림"/>
              </a:rPr>
              <a:t> </a:t>
            </a:r>
            <a:r>
              <a:rPr lang="en-US" sz="3499" spc="-24" err="1">
                <a:solidFill>
                  <a:srgbClr val="000000"/>
                </a:solidFill>
                <a:latin typeface="TDTD강굴림"/>
                <a:ea typeface="TDTD강굴림"/>
              </a:rPr>
              <a:t>잘한</a:t>
            </a:r>
            <a:r>
              <a:rPr lang="en-US" sz="3499" spc="-24">
                <a:solidFill>
                  <a:srgbClr val="000000"/>
                </a:solidFill>
                <a:latin typeface="TDTD강굴림"/>
                <a:ea typeface="TDTD강굴림"/>
              </a:rPr>
              <a:t> </a:t>
            </a:r>
            <a:r>
              <a:rPr lang="en-US" sz="3499" spc="-24" err="1">
                <a:solidFill>
                  <a:srgbClr val="000000"/>
                </a:solidFill>
                <a:latin typeface="TDTD강굴림"/>
                <a:ea typeface="TDTD강굴림"/>
              </a:rPr>
              <a:t>부분</a:t>
            </a:r>
            <a:endParaRPr lang="en-US" sz="3499" spc="-24">
              <a:solidFill>
                <a:srgbClr val="000000"/>
              </a:solidFill>
              <a:latin typeface="TDTD강굴림"/>
              <a:ea typeface="TDTD강굴림"/>
            </a:endParaRPr>
          </a:p>
          <a:p>
            <a:pPr algn="l">
              <a:lnSpc>
                <a:spcPts val="4500"/>
              </a:lnSpc>
            </a:pPr>
            <a:r>
              <a:rPr lang="en-US" sz="3000" spc="-21">
                <a:solidFill>
                  <a:srgbClr val="000000"/>
                </a:solidFill>
                <a:latin typeface="Tlab 돋움 레귤러"/>
                <a:ea typeface="Tlab 돋움 레귤러"/>
              </a:rPr>
              <a:t>      - </a:t>
            </a:r>
            <a:r>
              <a:rPr lang="en-US" sz="3000" spc="-21" err="1">
                <a:solidFill>
                  <a:srgbClr val="000000"/>
                </a:solidFill>
                <a:latin typeface="Tlab 돋움 레귤러"/>
                <a:ea typeface="Tlab 돋움 레귤러"/>
              </a:rPr>
              <a:t>팀원들</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모두</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개발진행이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미흡하다고</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생각이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들면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남아서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작업을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진행함</a:t>
            </a:r>
            <a:endParaRPr lang="en-US" sz="3000" spc="-21">
              <a:solidFill>
                <a:srgbClr val="000000"/>
              </a:solidFill>
              <a:latin typeface="Tlab 돋움 레귤러"/>
              <a:ea typeface="Tlab 돋움 레귤러"/>
            </a:endParaRPr>
          </a:p>
          <a:p>
            <a:pPr algn="l">
              <a:lnSpc>
                <a:spcPts val="4500"/>
              </a:lnSpc>
            </a:pPr>
            <a:r>
              <a:rPr lang="en-US" sz="3000" spc="-21">
                <a:solidFill>
                  <a:srgbClr val="000000"/>
                </a:solidFill>
                <a:latin typeface="Tlab 돋움 레귤러"/>
                <a:ea typeface="Tlab 돋움 레귤러"/>
              </a:rPr>
              <a:t>         (각 </a:t>
            </a:r>
            <a:r>
              <a:rPr lang="en-US" sz="3000" spc="-21" err="1">
                <a:solidFill>
                  <a:srgbClr val="000000"/>
                </a:solidFill>
                <a:latin typeface="Tlab 돋움 레귤러"/>
                <a:ea typeface="Tlab 돋움 레귤러"/>
              </a:rPr>
              <a:t>팀원이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정해진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개발완료일</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전에</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해당</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기능</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구현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완료</a:t>
            </a:r>
            <a:r>
              <a:rPr lang="en-US" sz="3000" spc="-21">
                <a:solidFill>
                  <a:srgbClr val="000000"/>
                </a:solidFill>
                <a:latin typeface="Tlab 돋움 레귤러"/>
                <a:ea typeface="Tlab 돋움 레귤러"/>
              </a:rPr>
              <a:t>)</a:t>
            </a:r>
          </a:p>
          <a:p>
            <a:pPr algn="l">
              <a:lnSpc>
                <a:spcPts val="4500"/>
              </a:lnSpc>
            </a:pPr>
            <a:r>
              <a:rPr lang="en-US" sz="3000" spc="-21">
                <a:solidFill>
                  <a:srgbClr val="000000"/>
                </a:solidFill>
                <a:latin typeface="Tlab 돋움 레귤러"/>
              </a:rPr>
              <a:t>      </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개발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과정</a:t>
            </a:r>
            <a:r>
              <a:rPr lang="en-US" sz="3000" spc="-21">
                <a:solidFill>
                  <a:srgbClr val="000000"/>
                </a:solidFill>
                <a:latin typeface="Tlab 돋움 레귤러"/>
                <a:ea typeface="Tlab 돋움 레귤러"/>
              </a:rPr>
              <a:t> 중 </a:t>
            </a:r>
            <a:r>
              <a:rPr lang="en-US" sz="3000" spc="-21" err="1">
                <a:solidFill>
                  <a:srgbClr val="000000"/>
                </a:solidFill>
                <a:latin typeface="Tlab 돋움 레귤러"/>
                <a:ea typeface="Tlab 돋움 레귤러"/>
              </a:rPr>
              <a:t>발견된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버그에</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대해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팀원들이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신속하게</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모여</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브레인스토밍을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하여</a:t>
            </a:r>
            <a:r>
              <a:rPr lang="en-US" sz="3000" spc="-21">
                <a:solidFill>
                  <a:srgbClr val="000000"/>
                </a:solidFill>
                <a:latin typeface="Tlab 돋움 레귤러"/>
                <a:ea typeface="Tlab 돋움 레귤러"/>
              </a:rPr>
              <a:t> </a:t>
            </a:r>
          </a:p>
          <a:p>
            <a:pPr algn="l">
              <a:lnSpc>
                <a:spcPts val="4500"/>
              </a:lnSpc>
            </a:pPr>
            <a:r>
              <a:rPr lang="en-US" sz="3000" spc="-21">
                <a:solidFill>
                  <a:srgbClr val="000000"/>
                </a:solidFill>
                <a:latin typeface="Tlab 돋움 레귤러"/>
              </a:rPr>
              <a:t>         </a:t>
            </a:r>
            <a:r>
              <a:rPr lang="en-US" sz="3000" spc="-21" err="1">
                <a:solidFill>
                  <a:srgbClr val="000000"/>
                </a:solidFill>
                <a:ea typeface="Tlab 돋움 레귤러"/>
              </a:rPr>
              <a:t>해결책을</a:t>
            </a:r>
            <a:r>
              <a:rPr lang="en-US" sz="3000" spc="-21">
                <a:solidFill>
                  <a:srgbClr val="000000"/>
                </a:solidFill>
                <a:ea typeface="Tlab 돋움 레귤러"/>
              </a:rPr>
              <a:t> </a:t>
            </a:r>
            <a:r>
              <a:rPr lang="en-US" sz="3000" spc="-21" err="1">
                <a:solidFill>
                  <a:srgbClr val="000000"/>
                </a:solidFill>
                <a:ea typeface="Tlab 돋움 레귤러"/>
              </a:rPr>
              <a:t>도출</a:t>
            </a:r>
            <a:r>
              <a:rPr lang="en-US" sz="3000" spc="-21">
                <a:solidFill>
                  <a:srgbClr val="000000"/>
                </a:solidFill>
                <a:ea typeface="Tlab 돋움 레귤러"/>
              </a:rPr>
              <a:t> </a:t>
            </a:r>
            <a:r>
              <a:rPr lang="en-US" sz="3000" spc="-21" err="1">
                <a:solidFill>
                  <a:srgbClr val="000000"/>
                </a:solidFill>
                <a:ea typeface="Tlab 돋움 레귤러"/>
              </a:rPr>
              <a:t>함으로써</a:t>
            </a:r>
            <a:r>
              <a:rPr lang="en-US" sz="3000" spc="-21">
                <a:solidFill>
                  <a:srgbClr val="000000"/>
                </a:solidFill>
                <a:ea typeface="Tlab 돋움 레귤러"/>
              </a:rPr>
              <a:t> </a:t>
            </a:r>
            <a:r>
              <a:rPr lang="en-US" sz="3000" spc="-21" err="1">
                <a:solidFill>
                  <a:srgbClr val="000000"/>
                </a:solidFill>
                <a:ea typeface="Tlab 돋움 레귤러"/>
              </a:rPr>
              <a:t>보다</a:t>
            </a:r>
            <a:r>
              <a:rPr lang="en-US" sz="3000" spc="-21">
                <a:solidFill>
                  <a:srgbClr val="000000"/>
                </a:solidFill>
                <a:ea typeface="Tlab 돋움 레귤러"/>
              </a:rPr>
              <a:t> </a:t>
            </a:r>
            <a:r>
              <a:rPr lang="en-US" sz="3000" spc="-21" err="1">
                <a:solidFill>
                  <a:srgbClr val="000000"/>
                </a:solidFill>
                <a:ea typeface="Tlab 돋움 레귤러"/>
              </a:rPr>
              <a:t>고품질의</a:t>
            </a:r>
            <a:r>
              <a:rPr lang="en-US" sz="3000" spc="-21">
                <a:solidFill>
                  <a:srgbClr val="000000"/>
                </a:solidFill>
                <a:ea typeface="Tlab 돋움 레귤러"/>
              </a:rPr>
              <a:t> </a:t>
            </a:r>
            <a:r>
              <a:rPr lang="en-US" sz="3000" spc="-21" err="1">
                <a:solidFill>
                  <a:srgbClr val="000000"/>
                </a:solidFill>
                <a:ea typeface="Tlab 돋움 레귤러"/>
              </a:rPr>
              <a:t>개발을</a:t>
            </a:r>
            <a:r>
              <a:rPr lang="en-US" sz="3000" spc="-21">
                <a:solidFill>
                  <a:srgbClr val="000000"/>
                </a:solidFill>
                <a:ea typeface="Tlab 돋움 레귤러"/>
              </a:rPr>
              <a:t> </a:t>
            </a:r>
            <a:r>
              <a:rPr lang="en-US" sz="3000" spc="-21" err="1">
                <a:solidFill>
                  <a:srgbClr val="000000"/>
                </a:solidFill>
                <a:ea typeface="Tlab 돋움 레귤러"/>
              </a:rPr>
              <a:t>가능하게</a:t>
            </a:r>
            <a:r>
              <a:rPr lang="en-US" sz="3000" spc="-21">
                <a:solidFill>
                  <a:srgbClr val="000000"/>
                </a:solidFill>
                <a:ea typeface="Tlab 돋움 레귤러"/>
              </a:rPr>
              <a:t> 함 </a:t>
            </a:r>
          </a:p>
          <a:p>
            <a:pPr algn="l">
              <a:lnSpc>
                <a:spcPts val="4842"/>
              </a:lnSpc>
            </a:pPr>
            <a:endParaRPr lang="en-US" sz="3000" spc="-21">
              <a:solidFill>
                <a:srgbClr val="000000"/>
              </a:solidFill>
              <a:ea typeface="Tlab 돋움 레귤러"/>
            </a:endParaRPr>
          </a:p>
          <a:p>
            <a:pPr algn="l">
              <a:lnSpc>
                <a:spcPts val="4842"/>
              </a:lnSpc>
            </a:pPr>
            <a:endParaRPr lang="en-US" sz="3000" spc="-21">
              <a:solidFill>
                <a:srgbClr val="000000"/>
              </a:solidFill>
              <a:ea typeface="Tlab 돋움 레귤러"/>
            </a:endParaRPr>
          </a:p>
          <a:p>
            <a:pPr marL="755649" lvl="1" indent="-377824" algn="l">
              <a:lnSpc>
                <a:spcPts val="5249"/>
              </a:lnSpc>
              <a:buFont typeface="Arial"/>
              <a:buChar char="•"/>
            </a:pPr>
            <a:r>
              <a:rPr lang="en-US" sz="3499" spc="-24" err="1">
                <a:solidFill>
                  <a:srgbClr val="000000"/>
                </a:solidFill>
                <a:ea typeface="TDTD강굴림"/>
              </a:rPr>
              <a:t>아쉬운</a:t>
            </a:r>
            <a:r>
              <a:rPr lang="en-US" sz="3499" spc="-24">
                <a:solidFill>
                  <a:srgbClr val="000000"/>
                </a:solidFill>
                <a:ea typeface="TDTD강굴림"/>
              </a:rPr>
              <a:t> </a:t>
            </a:r>
            <a:r>
              <a:rPr lang="en-US" sz="3499" spc="-24" err="1">
                <a:solidFill>
                  <a:srgbClr val="000000"/>
                </a:solidFill>
                <a:ea typeface="TDTD강굴림"/>
              </a:rPr>
              <a:t>부분</a:t>
            </a:r>
            <a:endParaRPr lang="en-US" sz="3499" spc="-24">
              <a:solidFill>
                <a:srgbClr val="000000"/>
              </a:solidFill>
              <a:ea typeface="TDTD강굴림"/>
            </a:endParaRPr>
          </a:p>
          <a:p>
            <a:pPr algn="l">
              <a:lnSpc>
                <a:spcPts val="4500"/>
              </a:lnSpc>
            </a:pPr>
            <a:r>
              <a:rPr lang="en-US" sz="3000" spc="-21">
                <a:solidFill>
                  <a:srgbClr val="000000"/>
                </a:solidFill>
                <a:latin typeface="Tlab 돋움 레귤러"/>
                <a:ea typeface="Tlab 돋움 레귤러"/>
              </a:rPr>
              <a:t>      - </a:t>
            </a:r>
            <a:r>
              <a:rPr lang="en-US" sz="3000" spc="-21" err="1">
                <a:solidFill>
                  <a:srgbClr val="000000"/>
                </a:solidFill>
                <a:latin typeface="Tlab 돋움 레귤러"/>
                <a:ea typeface="Tlab 돋움 레귤러"/>
              </a:rPr>
              <a:t>프로젝트</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설계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단계에서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산출물들을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작성하는데</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시간이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많이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소요되어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구현시간이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부족하였음</a:t>
            </a:r>
            <a:endParaRPr lang="en-US" sz="3000" spc="-21">
              <a:solidFill>
                <a:srgbClr val="000000"/>
              </a:solidFill>
              <a:latin typeface="Tlab 돋움 레귤러"/>
              <a:ea typeface="Tlab 돋움 레귤러"/>
            </a:endParaRPr>
          </a:p>
          <a:p>
            <a:pPr algn="l">
              <a:lnSpc>
                <a:spcPts val="4500"/>
              </a:lnSpc>
            </a:pPr>
            <a:r>
              <a:rPr lang="en-US" sz="3000" spc="-21">
                <a:solidFill>
                  <a:srgbClr val="000000"/>
                </a:solidFill>
                <a:latin typeface="Tlab 돋움 레귤러"/>
                <a:ea typeface="Tlab 돋움 레귤러"/>
              </a:rPr>
              <a:t>      - </a:t>
            </a:r>
            <a:r>
              <a:rPr lang="en-US" sz="3000" spc="-21" err="1">
                <a:solidFill>
                  <a:srgbClr val="000000"/>
                </a:solidFill>
                <a:latin typeface="Tlab 돋움 레귤러"/>
                <a:ea typeface="Tlab 돋움 레귤러"/>
              </a:rPr>
              <a:t>오라클</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클라우드에</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대한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사전</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조사</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부족으로</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프로젝트</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진행도중</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에러</a:t>
            </a:r>
            <a:r>
              <a:rPr lang="en-US" sz="3000" spc="-21">
                <a:solidFill>
                  <a:srgbClr val="000000"/>
                </a:solidFill>
                <a:latin typeface="Tlab 돋움 레귤러"/>
                <a:ea typeface="Tlab 돋움 레귤러"/>
              </a:rPr>
              <a:t> </a:t>
            </a:r>
            <a:r>
              <a:rPr lang="en-US" sz="3000" spc="-21" err="1">
                <a:solidFill>
                  <a:srgbClr val="000000"/>
                </a:solidFill>
                <a:latin typeface="Tlab 돋움 레귤러"/>
                <a:ea typeface="Tlab 돋움 레귤러"/>
              </a:rPr>
              <a:t>발생</a:t>
            </a:r>
            <a:endParaRPr lang="en-US" sz="3000" spc="-21">
              <a:solidFill>
                <a:srgbClr val="000000"/>
              </a:solidFill>
              <a:latin typeface="Tlab 돋움 레귤러"/>
              <a:ea typeface="Tlab 돋움 레귤러"/>
            </a:endParaRPr>
          </a:p>
          <a:p>
            <a:pPr algn="l">
              <a:lnSpc>
                <a:spcPts val="4500"/>
              </a:lnSpc>
            </a:pPr>
            <a:endParaRPr lang="en-US" sz="3000" spc="-21">
              <a:solidFill>
                <a:srgbClr val="000000"/>
              </a:solidFill>
              <a:latin typeface="Tlab 돋움 레귤러"/>
              <a:ea typeface="Tlab 돋움 레귤러"/>
            </a:endParaRPr>
          </a:p>
          <a:p>
            <a:pPr algn="l">
              <a:lnSpc>
                <a:spcPts val="4304"/>
              </a:lnSpc>
            </a:pPr>
            <a:r>
              <a:rPr lang="en-US" sz="2869" spc="-20">
                <a:solidFill>
                  <a:srgbClr val="000000"/>
                </a:solidFill>
                <a:latin typeface="Tlab 돋움 레귤러"/>
              </a:rPr>
              <a:t>  </a:t>
            </a:r>
          </a:p>
        </p:txBody>
      </p:sp>
      <p:sp>
        <p:nvSpPr>
          <p:cNvPr id="10" name="TextBox 10"/>
          <p:cNvSpPr txBox="1"/>
          <p:nvPr/>
        </p:nvSpPr>
        <p:spPr>
          <a:xfrm>
            <a:off x="546520" y="68999"/>
            <a:ext cx="14807621" cy="73787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rPr>
              <a:t>5.2</a:t>
            </a:r>
            <a:r>
              <a:rPr lang="en-US" sz="4200" u="none" strike="noStrike">
                <a:solidFill>
                  <a:srgbClr val="FFFFFF"/>
                </a:solidFill>
                <a:latin typeface="윤고딕 Semi-Bold"/>
                <a:ea typeface="윤고딕 Semi-Bold"/>
              </a:rPr>
              <a:t> 우리팀이 잘한 부분과 아쉬운 부분</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8310" y="1990720"/>
            <a:ext cx="8738052" cy="1795113"/>
            <a:chOff x="0" y="0"/>
            <a:chExt cx="2301380" cy="472787"/>
          </a:xfrm>
        </p:grpSpPr>
        <p:sp>
          <p:nvSpPr>
            <p:cNvPr id="3" name="Freeform 3"/>
            <p:cNvSpPr/>
            <p:nvPr/>
          </p:nvSpPr>
          <p:spPr>
            <a:xfrm>
              <a:off x="0" y="0"/>
              <a:ext cx="2301380" cy="472787"/>
            </a:xfrm>
            <a:custGeom>
              <a:avLst/>
              <a:gdLst/>
              <a:ahLst/>
              <a:cxnLst/>
              <a:rect l="l" t="t" r="r" b="b"/>
              <a:pathLst>
                <a:path w="2301380" h="472787">
                  <a:moveTo>
                    <a:pt x="45186" y="0"/>
                  </a:moveTo>
                  <a:lnTo>
                    <a:pt x="2256194" y="0"/>
                  </a:lnTo>
                  <a:cubicBezTo>
                    <a:pt x="2281150" y="0"/>
                    <a:pt x="2301380" y="20230"/>
                    <a:pt x="2301380" y="45186"/>
                  </a:cubicBezTo>
                  <a:lnTo>
                    <a:pt x="2301380" y="427601"/>
                  </a:lnTo>
                  <a:cubicBezTo>
                    <a:pt x="2301380" y="439585"/>
                    <a:pt x="2296620" y="451078"/>
                    <a:pt x="2288145" y="459552"/>
                  </a:cubicBezTo>
                  <a:cubicBezTo>
                    <a:pt x="2279671" y="468026"/>
                    <a:pt x="2268178" y="472787"/>
                    <a:pt x="2256194" y="472787"/>
                  </a:cubicBezTo>
                  <a:lnTo>
                    <a:pt x="45186" y="472787"/>
                  </a:lnTo>
                  <a:cubicBezTo>
                    <a:pt x="33202" y="472787"/>
                    <a:pt x="21709" y="468026"/>
                    <a:pt x="13235" y="459552"/>
                  </a:cubicBezTo>
                  <a:cubicBezTo>
                    <a:pt x="4761" y="451078"/>
                    <a:pt x="0" y="439585"/>
                    <a:pt x="0" y="427601"/>
                  </a:cubicBezTo>
                  <a:lnTo>
                    <a:pt x="0" y="45186"/>
                  </a:lnTo>
                  <a:cubicBezTo>
                    <a:pt x="0" y="33202"/>
                    <a:pt x="4761" y="21709"/>
                    <a:pt x="13235" y="13235"/>
                  </a:cubicBezTo>
                  <a:cubicBezTo>
                    <a:pt x="21709" y="4761"/>
                    <a:pt x="33202" y="0"/>
                    <a:pt x="45186" y="0"/>
                  </a:cubicBezTo>
                  <a:close/>
                </a:path>
              </a:pathLst>
            </a:custGeom>
            <a:solidFill>
              <a:srgbClr val="C2E3F7"/>
            </a:solidFill>
          </p:spPr>
        </p:sp>
        <p:sp>
          <p:nvSpPr>
            <p:cNvPr id="4" name="TextBox 4"/>
            <p:cNvSpPr txBox="1"/>
            <p:nvPr/>
          </p:nvSpPr>
          <p:spPr>
            <a:xfrm>
              <a:off x="0" y="-66675"/>
              <a:ext cx="2301380" cy="539462"/>
            </a:xfrm>
            <a:prstGeom prst="rect">
              <a:avLst/>
            </a:prstGeom>
          </p:spPr>
          <p:txBody>
            <a:bodyPr lIns="50800" tIns="50800" rIns="50800" bIns="50800" rtlCol="0" anchor="ctr"/>
            <a:lstStyle/>
            <a:p>
              <a:pPr algn="ctr">
                <a:lnSpc>
                  <a:spcPts val="5040"/>
                </a:lnSpc>
              </a:pPr>
              <a:r>
                <a:rPr lang="en-US" sz="3600" spc="-270">
                  <a:solidFill>
                    <a:srgbClr val="141313"/>
                  </a:solidFill>
                  <a:ea typeface="윤고딕 Semi-Bold"/>
                </a:rPr>
                <a:t>공유게시판에 일정 공유 기능 추가</a:t>
              </a:r>
            </a:p>
          </p:txBody>
        </p:sp>
      </p:grpSp>
      <p:grpSp>
        <p:nvGrpSpPr>
          <p:cNvPr id="5" name="Group 5"/>
          <p:cNvGrpSpPr/>
          <p:nvPr/>
        </p:nvGrpSpPr>
        <p:grpSpPr>
          <a:xfrm>
            <a:off x="0" y="0"/>
            <a:ext cx="18288000" cy="959688"/>
            <a:chOff x="0" y="0"/>
            <a:chExt cx="4816593" cy="252757"/>
          </a:xfrm>
        </p:grpSpPr>
        <p:sp>
          <p:nvSpPr>
            <p:cNvPr id="6" name="Freeform 6"/>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7" name="TextBox 7"/>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pic>
        <p:nvPicPr>
          <p:cNvPr id="8" name="Picture 8"/>
          <p:cNvPicPr>
            <a:picLocks noChangeAspect="1"/>
          </p:cNvPicPr>
          <p:nvPr/>
        </p:nvPicPr>
        <p:blipFill>
          <a:blip r:embed="rId2"/>
          <a:srcRect/>
          <a:stretch>
            <a:fillRect/>
          </a:stretch>
        </p:blipFill>
        <p:spPr>
          <a:xfrm>
            <a:off x="7117007" y="75682"/>
            <a:ext cx="833323" cy="808324"/>
          </a:xfrm>
          <a:prstGeom prst="rect">
            <a:avLst/>
          </a:prstGeom>
        </p:spPr>
      </p:pic>
      <p:grpSp>
        <p:nvGrpSpPr>
          <p:cNvPr id="9" name="Group 9"/>
          <p:cNvGrpSpPr/>
          <p:nvPr/>
        </p:nvGrpSpPr>
        <p:grpSpPr>
          <a:xfrm>
            <a:off x="8436218" y="4314428"/>
            <a:ext cx="8738052" cy="2048270"/>
            <a:chOff x="0" y="-40080"/>
            <a:chExt cx="2301380" cy="539462"/>
          </a:xfrm>
        </p:grpSpPr>
        <p:sp>
          <p:nvSpPr>
            <p:cNvPr id="10" name="Freeform 10"/>
            <p:cNvSpPr/>
            <p:nvPr/>
          </p:nvSpPr>
          <p:spPr>
            <a:xfrm>
              <a:off x="0" y="0"/>
              <a:ext cx="2301380" cy="472787"/>
            </a:xfrm>
            <a:custGeom>
              <a:avLst/>
              <a:gdLst/>
              <a:ahLst/>
              <a:cxnLst/>
              <a:rect l="l" t="t" r="r" b="b"/>
              <a:pathLst>
                <a:path w="2301380" h="472787">
                  <a:moveTo>
                    <a:pt x="45186" y="0"/>
                  </a:moveTo>
                  <a:lnTo>
                    <a:pt x="2256194" y="0"/>
                  </a:lnTo>
                  <a:cubicBezTo>
                    <a:pt x="2281150" y="0"/>
                    <a:pt x="2301380" y="20230"/>
                    <a:pt x="2301380" y="45186"/>
                  </a:cubicBezTo>
                  <a:lnTo>
                    <a:pt x="2301380" y="427601"/>
                  </a:lnTo>
                  <a:cubicBezTo>
                    <a:pt x="2301380" y="439585"/>
                    <a:pt x="2296620" y="451078"/>
                    <a:pt x="2288145" y="459552"/>
                  </a:cubicBezTo>
                  <a:cubicBezTo>
                    <a:pt x="2279671" y="468026"/>
                    <a:pt x="2268178" y="472787"/>
                    <a:pt x="2256194" y="472787"/>
                  </a:cubicBezTo>
                  <a:lnTo>
                    <a:pt x="45186" y="472787"/>
                  </a:lnTo>
                  <a:cubicBezTo>
                    <a:pt x="33202" y="472787"/>
                    <a:pt x="21709" y="468026"/>
                    <a:pt x="13235" y="459552"/>
                  </a:cubicBezTo>
                  <a:cubicBezTo>
                    <a:pt x="4761" y="451078"/>
                    <a:pt x="0" y="439585"/>
                    <a:pt x="0" y="427601"/>
                  </a:cubicBezTo>
                  <a:lnTo>
                    <a:pt x="0" y="45186"/>
                  </a:lnTo>
                  <a:cubicBezTo>
                    <a:pt x="0" y="33202"/>
                    <a:pt x="4761" y="21709"/>
                    <a:pt x="13235" y="13235"/>
                  </a:cubicBezTo>
                  <a:cubicBezTo>
                    <a:pt x="21709" y="4761"/>
                    <a:pt x="33202" y="0"/>
                    <a:pt x="45186" y="0"/>
                  </a:cubicBezTo>
                  <a:close/>
                </a:path>
              </a:pathLst>
            </a:custGeom>
            <a:solidFill>
              <a:srgbClr val="C2E3F7"/>
            </a:solidFill>
          </p:spPr>
        </p:sp>
        <p:sp>
          <p:nvSpPr>
            <p:cNvPr id="11" name="TextBox 11"/>
            <p:cNvSpPr txBox="1"/>
            <p:nvPr/>
          </p:nvSpPr>
          <p:spPr>
            <a:xfrm>
              <a:off x="0" y="-40080"/>
              <a:ext cx="2301380" cy="539462"/>
            </a:xfrm>
            <a:prstGeom prst="rect">
              <a:avLst/>
            </a:prstGeom>
          </p:spPr>
          <p:txBody>
            <a:bodyPr lIns="50800" tIns="50800" rIns="50800" bIns="50800" rtlCol="0" anchor="ctr"/>
            <a:lstStyle/>
            <a:p>
              <a:pPr algn="ctr">
                <a:lnSpc>
                  <a:spcPts val="5040"/>
                </a:lnSpc>
              </a:pPr>
              <a:r>
                <a:rPr lang="en-US" sz="3600" spc="-270" err="1">
                  <a:solidFill>
                    <a:srgbClr val="141313"/>
                  </a:solidFill>
                  <a:ea typeface="윤고딕 Semi-Bold"/>
                </a:rPr>
                <a:t>여행</a:t>
              </a:r>
              <a:r>
                <a:rPr lang="en-US" sz="3600" spc="-270">
                  <a:solidFill>
                    <a:srgbClr val="141313"/>
                  </a:solidFill>
                  <a:ea typeface="윤고딕 Semi-Bold"/>
                </a:rPr>
                <a:t> </a:t>
              </a:r>
              <a:r>
                <a:rPr lang="en-US" sz="3600" spc="-270" err="1">
                  <a:solidFill>
                    <a:srgbClr val="141313"/>
                  </a:solidFill>
                  <a:ea typeface="윤고딕 Semi-Bold"/>
                </a:rPr>
                <a:t>일정</a:t>
              </a:r>
              <a:r>
                <a:rPr lang="en-US" sz="3600" spc="-270">
                  <a:solidFill>
                    <a:srgbClr val="141313"/>
                  </a:solidFill>
                  <a:ea typeface="윤고딕 Semi-Bold"/>
                </a:rPr>
                <a:t> </a:t>
              </a:r>
              <a:r>
                <a:rPr lang="en-US" sz="3600" spc="-270" err="1">
                  <a:solidFill>
                    <a:srgbClr val="141313"/>
                  </a:solidFill>
                  <a:ea typeface="윤고딕 Semi-Bold"/>
                </a:rPr>
                <a:t>생성시</a:t>
              </a:r>
              <a:r>
                <a:rPr lang="en-US" sz="3600" spc="-270">
                  <a:solidFill>
                    <a:srgbClr val="141313"/>
                  </a:solidFill>
                  <a:ea typeface="윤고딕 Semi-Bold"/>
                </a:rPr>
                <a:t> </a:t>
              </a:r>
              <a:r>
                <a:rPr lang="en-US" sz="3600" spc="-270" err="1">
                  <a:solidFill>
                    <a:srgbClr val="141313"/>
                  </a:solidFill>
                  <a:ea typeface="윤고딕 Semi-Bold"/>
                </a:rPr>
                <a:t>일정마다</a:t>
              </a:r>
              <a:r>
                <a:rPr lang="en-US" sz="3600" spc="-270">
                  <a:solidFill>
                    <a:srgbClr val="141313"/>
                  </a:solidFill>
                  <a:ea typeface="윤고딕 Semi-Bold"/>
                </a:rPr>
                <a:t> </a:t>
              </a:r>
            </a:p>
            <a:p>
              <a:pPr algn="ctr">
                <a:lnSpc>
                  <a:spcPts val="5040"/>
                </a:lnSpc>
              </a:pPr>
              <a:r>
                <a:rPr lang="en-US" sz="3600" spc="-270" err="1">
                  <a:solidFill>
                    <a:srgbClr val="141313"/>
                  </a:solidFill>
                  <a:latin typeface="윤고딕 Semi-Bold"/>
                  <a:ea typeface="윤고딕 Semi-Bold"/>
                </a:rPr>
                <a:t>시간</a:t>
              </a:r>
              <a:r>
                <a:rPr lang="en-US" sz="3600" spc="-270">
                  <a:solidFill>
                    <a:srgbClr val="141313"/>
                  </a:solidFill>
                  <a:latin typeface="윤고딕 Semi-Bold"/>
                  <a:ea typeface="윤고딕 Semi-Bold"/>
                </a:rPr>
                <a:t>, </a:t>
              </a:r>
              <a:r>
                <a:rPr lang="en-US" sz="3600" spc="-270" err="1">
                  <a:solidFill>
                    <a:srgbClr val="141313"/>
                  </a:solidFill>
                  <a:latin typeface="윤고딕 Semi-Bold"/>
                  <a:ea typeface="윤고딕 Semi-Bold"/>
                </a:rPr>
                <a:t>이동거리</a:t>
              </a:r>
              <a:r>
                <a:rPr lang="en-US" sz="3600" spc="-270">
                  <a:solidFill>
                    <a:srgbClr val="141313"/>
                  </a:solidFill>
                  <a:latin typeface="윤고딕 Semi-Bold"/>
                  <a:ea typeface="윤고딕 Semi-Bold"/>
                </a:rPr>
                <a:t> </a:t>
              </a:r>
              <a:r>
                <a:rPr lang="en-US" sz="3600" spc="-270" err="1">
                  <a:solidFill>
                    <a:srgbClr val="141313"/>
                  </a:solidFill>
                  <a:latin typeface="윤고딕 Semi-Bold"/>
                  <a:ea typeface="윤고딕 Semi-Bold"/>
                </a:rPr>
                <a:t>시간</a:t>
              </a:r>
              <a:r>
                <a:rPr lang="en-US" sz="3600" spc="-270">
                  <a:solidFill>
                    <a:srgbClr val="141313"/>
                  </a:solidFill>
                  <a:latin typeface="윤고딕 Semi-Bold"/>
                  <a:ea typeface="윤고딕 Semi-Bold"/>
                </a:rPr>
                <a:t> </a:t>
              </a:r>
              <a:r>
                <a:rPr lang="en-US" sz="3600" spc="-270" err="1">
                  <a:solidFill>
                    <a:srgbClr val="141313"/>
                  </a:solidFill>
                  <a:latin typeface="윤고딕 Semi-Bold"/>
                  <a:ea typeface="윤고딕 Semi-Bold"/>
                </a:rPr>
                <a:t>표시</a:t>
              </a:r>
              <a:r>
                <a:rPr lang="en-US" sz="3600" spc="-270">
                  <a:solidFill>
                    <a:srgbClr val="141313"/>
                  </a:solidFill>
                  <a:latin typeface="윤고딕 Semi-Bold"/>
                  <a:ea typeface="윤고딕 Semi-Bold"/>
                </a:rPr>
                <a:t> </a:t>
              </a:r>
              <a:r>
                <a:rPr lang="en-US" sz="3600" spc="-270" err="1">
                  <a:solidFill>
                    <a:srgbClr val="141313"/>
                  </a:solidFill>
                  <a:latin typeface="윤고딕 Semi-Bold"/>
                  <a:ea typeface="윤고딕 Semi-Bold"/>
                </a:rPr>
                <a:t>추가</a:t>
              </a:r>
              <a:endParaRPr lang="en-US" sz="3600" spc="-270">
                <a:solidFill>
                  <a:srgbClr val="141313"/>
                </a:solidFill>
                <a:latin typeface="윤고딕 Semi-Bold"/>
                <a:ea typeface="윤고딕 Semi-Bold"/>
              </a:endParaRPr>
            </a:p>
          </p:txBody>
        </p:sp>
      </p:grpSp>
      <p:grpSp>
        <p:nvGrpSpPr>
          <p:cNvPr id="12" name="Group 12"/>
          <p:cNvGrpSpPr/>
          <p:nvPr/>
        </p:nvGrpSpPr>
        <p:grpSpPr>
          <a:xfrm>
            <a:off x="1148310" y="6719143"/>
            <a:ext cx="8738052" cy="2048269"/>
            <a:chOff x="0" y="-66675"/>
            <a:chExt cx="2301380" cy="539462"/>
          </a:xfrm>
        </p:grpSpPr>
        <p:sp>
          <p:nvSpPr>
            <p:cNvPr id="13" name="Freeform 13"/>
            <p:cNvSpPr/>
            <p:nvPr/>
          </p:nvSpPr>
          <p:spPr>
            <a:xfrm>
              <a:off x="0" y="-20069"/>
              <a:ext cx="2301380" cy="472787"/>
            </a:xfrm>
            <a:custGeom>
              <a:avLst/>
              <a:gdLst/>
              <a:ahLst/>
              <a:cxnLst/>
              <a:rect l="l" t="t" r="r" b="b"/>
              <a:pathLst>
                <a:path w="2301380" h="472787">
                  <a:moveTo>
                    <a:pt x="45186" y="0"/>
                  </a:moveTo>
                  <a:lnTo>
                    <a:pt x="2256194" y="0"/>
                  </a:lnTo>
                  <a:cubicBezTo>
                    <a:pt x="2281150" y="0"/>
                    <a:pt x="2301380" y="20230"/>
                    <a:pt x="2301380" y="45186"/>
                  </a:cubicBezTo>
                  <a:lnTo>
                    <a:pt x="2301380" y="427601"/>
                  </a:lnTo>
                  <a:cubicBezTo>
                    <a:pt x="2301380" y="439585"/>
                    <a:pt x="2296620" y="451078"/>
                    <a:pt x="2288145" y="459552"/>
                  </a:cubicBezTo>
                  <a:cubicBezTo>
                    <a:pt x="2279671" y="468026"/>
                    <a:pt x="2268178" y="472787"/>
                    <a:pt x="2256194" y="472787"/>
                  </a:cubicBezTo>
                  <a:lnTo>
                    <a:pt x="45186" y="472787"/>
                  </a:lnTo>
                  <a:cubicBezTo>
                    <a:pt x="33202" y="472787"/>
                    <a:pt x="21709" y="468026"/>
                    <a:pt x="13235" y="459552"/>
                  </a:cubicBezTo>
                  <a:cubicBezTo>
                    <a:pt x="4761" y="451078"/>
                    <a:pt x="0" y="439585"/>
                    <a:pt x="0" y="427601"/>
                  </a:cubicBezTo>
                  <a:lnTo>
                    <a:pt x="0" y="45186"/>
                  </a:lnTo>
                  <a:cubicBezTo>
                    <a:pt x="0" y="33202"/>
                    <a:pt x="4761" y="21709"/>
                    <a:pt x="13235" y="13235"/>
                  </a:cubicBezTo>
                  <a:cubicBezTo>
                    <a:pt x="21709" y="4761"/>
                    <a:pt x="33202" y="0"/>
                    <a:pt x="45186" y="0"/>
                  </a:cubicBezTo>
                  <a:close/>
                </a:path>
              </a:pathLst>
            </a:custGeom>
            <a:solidFill>
              <a:srgbClr val="C2E3F7"/>
            </a:solidFill>
          </p:spPr>
        </p:sp>
        <p:sp>
          <p:nvSpPr>
            <p:cNvPr id="14" name="TextBox 14"/>
            <p:cNvSpPr txBox="1"/>
            <p:nvPr/>
          </p:nvSpPr>
          <p:spPr>
            <a:xfrm>
              <a:off x="0" y="-66675"/>
              <a:ext cx="2301380" cy="539462"/>
            </a:xfrm>
            <a:prstGeom prst="rect">
              <a:avLst/>
            </a:prstGeom>
          </p:spPr>
          <p:txBody>
            <a:bodyPr lIns="50800" tIns="50800" rIns="50800" bIns="50800" rtlCol="0" anchor="ctr"/>
            <a:lstStyle/>
            <a:p>
              <a:pPr algn="ctr">
                <a:lnSpc>
                  <a:spcPts val="5040"/>
                </a:lnSpc>
              </a:pPr>
              <a:r>
                <a:rPr lang="en-US" sz="3600" spc="-270" err="1">
                  <a:solidFill>
                    <a:srgbClr val="141313"/>
                  </a:solidFill>
                  <a:ea typeface="윤고딕 Semi-Bold"/>
                </a:rPr>
                <a:t>커뮤니티</a:t>
              </a:r>
              <a:r>
                <a:rPr lang="en-US" sz="3600" spc="-270">
                  <a:solidFill>
                    <a:srgbClr val="141313"/>
                  </a:solidFill>
                  <a:ea typeface="윤고딕 Semi-Bold"/>
                </a:rPr>
                <a:t> </a:t>
              </a:r>
              <a:r>
                <a:rPr lang="en-US" sz="3600" spc="-270" err="1">
                  <a:solidFill>
                    <a:srgbClr val="141313"/>
                  </a:solidFill>
                  <a:ea typeface="윤고딕 Semi-Bold"/>
                </a:rPr>
                <a:t>게시판</a:t>
              </a:r>
              <a:r>
                <a:rPr lang="en-US" sz="3600" spc="-270">
                  <a:solidFill>
                    <a:srgbClr val="141313"/>
                  </a:solidFill>
                  <a:ea typeface="윤고딕 Semi-Bold"/>
                </a:rPr>
                <a:t> </a:t>
              </a:r>
              <a:r>
                <a:rPr lang="en-US" sz="3600" spc="-270" err="1">
                  <a:solidFill>
                    <a:srgbClr val="141313"/>
                  </a:solidFill>
                  <a:ea typeface="윤고딕 Semi-Bold"/>
                </a:rPr>
                <a:t>작성글을</a:t>
              </a:r>
              <a:r>
                <a:rPr lang="en-US" sz="3600" spc="-270">
                  <a:solidFill>
                    <a:srgbClr val="141313"/>
                  </a:solidFill>
                  <a:ea typeface="윤고딕 Semi-Bold"/>
                </a:rPr>
                <a:t> </a:t>
              </a:r>
              <a:r>
                <a:rPr lang="en-US" sz="3600" spc="-270" err="1">
                  <a:solidFill>
                    <a:srgbClr val="141313"/>
                  </a:solidFill>
                  <a:ea typeface="윤고딕 Semi-Bold"/>
                </a:rPr>
                <a:t>통해</a:t>
              </a:r>
              <a:r>
                <a:rPr lang="en-US" sz="3600" spc="-270">
                  <a:solidFill>
                    <a:srgbClr val="141313"/>
                  </a:solidFill>
                  <a:ea typeface="윤고딕 Semi-Bold"/>
                </a:rPr>
                <a:t> </a:t>
              </a:r>
            </a:p>
            <a:p>
              <a:pPr algn="ctr">
                <a:lnSpc>
                  <a:spcPts val="5040"/>
                </a:lnSpc>
              </a:pPr>
              <a:r>
                <a:rPr lang="en-US" sz="3600" spc="-270" err="1">
                  <a:solidFill>
                    <a:srgbClr val="141313"/>
                  </a:solidFill>
                  <a:ea typeface="윤고딕 Semi-Bold"/>
                </a:rPr>
                <a:t>관리자</a:t>
              </a:r>
              <a:r>
                <a:rPr lang="en-US" sz="3600" spc="-270">
                  <a:solidFill>
                    <a:srgbClr val="141313"/>
                  </a:solidFill>
                  <a:ea typeface="윤고딕 Semi-Bold"/>
                </a:rPr>
                <a:t> </a:t>
              </a:r>
              <a:r>
                <a:rPr lang="en-US" sz="3600" spc="-270" err="1">
                  <a:solidFill>
                    <a:srgbClr val="141313"/>
                  </a:solidFill>
                  <a:ea typeface="윤고딕 Semi-Bold"/>
                </a:rPr>
                <a:t>페이지</a:t>
              </a:r>
              <a:r>
                <a:rPr lang="en-US" sz="3600" spc="-270">
                  <a:solidFill>
                    <a:srgbClr val="141313"/>
                  </a:solidFill>
                  <a:ea typeface="윤고딕 Semi-Bold"/>
                </a:rPr>
                <a:t> </a:t>
              </a:r>
              <a:r>
                <a:rPr lang="en-US" sz="3600" spc="-270" err="1">
                  <a:solidFill>
                    <a:srgbClr val="141313"/>
                  </a:solidFill>
                  <a:ea typeface="윤고딕 Semi-Bold"/>
                </a:rPr>
                <a:t>워드</a:t>
              </a:r>
              <a:r>
                <a:rPr lang="en-US" sz="3600" spc="-270">
                  <a:solidFill>
                    <a:srgbClr val="141313"/>
                  </a:solidFill>
                  <a:ea typeface="윤고딕 Semi-Bold"/>
                </a:rPr>
                <a:t> </a:t>
              </a:r>
              <a:r>
                <a:rPr lang="en-US" sz="3600" spc="-270" err="1">
                  <a:solidFill>
                    <a:srgbClr val="141313"/>
                  </a:solidFill>
                  <a:ea typeface="윤고딕 Semi-Bold"/>
                </a:rPr>
                <a:t>클라우드</a:t>
              </a:r>
              <a:r>
                <a:rPr lang="en-US" sz="3600" spc="-270">
                  <a:solidFill>
                    <a:srgbClr val="141313"/>
                  </a:solidFill>
                  <a:ea typeface="윤고딕 Semi-Bold"/>
                </a:rPr>
                <a:t> </a:t>
              </a:r>
              <a:r>
                <a:rPr lang="en-US" sz="3600" spc="-270" err="1">
                  <a:solidFill>
                    <a:srgbClr val="141313"/>
                  </a:solidFill>
                  <a:ea typeface="윤고딕 Semi-Bold"/>
                </a:rPr>
                <a:t>추가</a:t>
              </a:r>
              <a:endParaRPr lang="en-US" sz="3600" spc="-270">
                <a:solidFill>
                  <a:srgbClr val="141313"/>
                </a:solidFill>
                <a:ea typeface="윤고딕 Semi-Bold"/>
              </a:endParaRPr>
            </a:p>
          </p:txBody>
        </p:sp>
      </p:grpSp>
      <p:sp>
        <p:nvSpPr>
          <p:cNvPr id="15" name="Freeform 15"/>
          <p:cNvSpPr/>
          <p:nvPr/>
        </p:nvSpPr>
        <p:spPr>
          <a:xfrm>
            <a:off x="897674" y="1924045"/>
            <a:ext cx="482223" cy="896023"/>
          </a:xfrm>
          <a:custGeom>
            <a:avLst/>
            <a:gdLst/>
            <a:ahLst/>
            <a:cxnLst/>
            <a:rect l="l" t="t" r="r" b="b"/>
            <a:pathLst>
              <a:path w="482223" h="896023">
                <a:moveTo>
                  <a:pt x="0" y="0"/>
                </a:moveTo>
                <a:lnTo>
                  <a:pt x="482223" y="0"/>
                </a:lnTo>
                <a:lnTo>
                  <a:pt x="482223" y="896024"/>
                </a:lnTo>
                <a:lnTo>
                  <a:pt x="0" y="8960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8193215" y="4308031"/>
            <a:ext cx="775844" cy="902144"/>
          </a:xfrm>
          <a:custGeom>
            <a:avLst/>
            <a:gdLst/>
            <a:ahLst/>
            <a:cxnLst/>
            <a:rect l="l" t="t" r="r" b="b"/>
            <a:pathLst>
              <a:path w="775844" h="902144">
                <a:moveTo>
                  <a:pt x="0" y="0"/>
                </a:moveTo>
                <a:lnTo>
                  <a:pt x="775845" y="0"/>
                </a:lnTo>
                <a:lnTo>
                  <a:pt x="775845" y="902144"/>
                </a:lnTo>
                <a:lnTo>
                  <a:pt x="0" y="9021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897674" y="6676840"/>
            <a:ext cx="764362" cy="902144"/>
          </a:xfrm>
          <a:custGeom>
            <a:avLst/>
            <a:gdLst/>
            <a:ahLst/>
            <a:cxnLst/>
            <a:rect l="l" t="t" r="r" b="b"/>
            <a:pathLst>
              <a:path w="764362" h="902144">
                <a:moveTo>
                  <a:pt x="0" y="0"/>
                </a:moveTo>
                <a:lnTo>
                  <a:pt x="764362" y="0"/>
                </a:lnTo>
                <a:lnTo>
                  <a:pt x="764362" y="902144"/>
                </a:lnTo>
                <a:lnTo>
                  <a:pt x="0" y="9021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8" name="Picture 18"/>
          <p:cNvPicPr>
            <a:picLocks noChangeAspect="1"/>
          </p:cNvPicPr>
          <p:nvPr/>
        </p:nvPicPr>
        <p:blipFill>
          <a:blip r:embed="rId9"/>
          <a:srcRect/>
          <a:stretch>
            <a:fillRect/>
          </a:stretch>
        </p:blipFill>
        <p:spPr>
          <a:xfrm>
            <a:off x="5832884" y="4308031"/>
            <a:ext cx="2141504" cy="1991599"/>
          </a:xfrm>
          <a:prstGeom prst="rect">
            <a:avLst/>
          </a:prstGeom>
        </p:spPr>
      </p:pic>
      <p:sp>
        <p:nvSpPr>
          <p:cNvPr id="19" name="Freeform 19"/>
          <p:cNvSpPr/>
          <p:nvPr/>
        </p:nvSpPr>
        <p:spPr>
          <a:xfrm>
            <a:off x="10702358" y="1722759"/>
            <a:ext cx="2466809" cy="2047452"/>
          </a:xfrm>
          <a:custGeom>
            <a:avLst/>
            <a:gdLst/>
            <a:ahLst/>
            <a:cxnLst/>
            <a:rect l="l" t="t" r="r" b="b"/>
            <a:pathLst>
              <a:path w="2466809" h="2047452">
                <a:moveTo>
                  <a:pt x="0" y="0"/>
                </a:moveTo>
                <a:lnTo>
                  <a:pt x="2466809" y="0"/>
                </a:lnTo>
                <a:lnTo>
                  <a:pt x="2466809" y="2047452"/>
                </a:lnTo>
                <a:lnTo>
                  <a:pt x="0" y="2047452"/>
                </a:lnTo>
                <a:lnTo>
                  <a:pt x="0" y="0"/>
                </a:lnTo>
                <a:close/>
              </a:path>
            </a:pathLst>
          </a:custGeom>
          <a:blipFill>
            <a:blip r:embed="rId10"/>
            <a:stretch>
              <a:fillRect/>
            </a:stretch>
          </a:blipFill>
        </p:spPr>
      </p:sp>
      <p:sp>
        <p:nvSpPr>
          <p:cNvPr id="20" name="TextBox 20"/>
          <p:cNvSpPr txBox="1"/>
          <p:nvPr/>
        </p:nvSpPr>
        <p:spPr>
          <a:xfrm>
            <a:off x="546520" y="68999"/>
            <a:ext cx="14807621" cy="731520"/>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ea typeface="윤고딕 Semi-Bold"/>
              </a:rPr>
              <a:t>5.3 추후 개선 및 보완 할 점</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85465" y="4335913"/>
            <a:ext cx="6791735" cy="4922387"/>
            <a:chOff x="0" y="0"/>
            <a:chExt cx="288164" cy="208850"/>
          </a:xfrm>
        </p:grpSpPr>
        <p:sp>
          <p:nvSpPr>
            <p:cNvPr id="4" name="Freeform 4"/>
            <p:cNvSpPr/>
            <p:nvPr/>
          </p:nvSpPr>
          <p:spPr>
            <a:xfrm>
              <a:off x="0" y="0"/>
              <a:ext cx="288164" cy="208850"/>
            </a:xfrm>
            <a:custGeom>
              <a:avLst/>
              <a:gdLst/>
              <a:ahLst/>
              <a:cxnLst/>
              <a:rect l="l" t="t" r="r" b="b"/>
              <a:pathLst>
                <a:path w="288164" h="208850">
                  <a:moveTo>
                    <a:pt x="38757" y="0"/>
                  </a:moveTo>
                  <a:lnTo>
                    <a:pt x="249408" y="0"/>
                  </a:lnTo>
                  <a:cubicBezTo>
                    <a:pt x="259687" y="0"/>
                    <a:pt x="269545" y="4083"/>
                    <a:pt x="276813" y="11352"/>
                  </a:cubicBezTo>
                  <a:cubicBezTo>
                    <a:pt x="284081" y="18620"/>
                    <a:pt x="288164" y="28478"/>
                    <a:pt x="288164" y="38757"/>
                  </a:cubicBezTo>
                  <a:lnTo>
                    <a:pt x="288164" y="170094"/>
                  </a:lnTo>
                  <a:cubicBezTo>
                    <a:pt x="288164" y="191498"/>
                    <a:pt x="270812" y="208850"/>
                    <a:pt x="249408" y="208850"/>
                  </a:cubicBezTo>
                  <a:lnTo>
                    <a:pt x="38757" y="208850"/>
                  </a:lnTo>
                  <a:cubicBezTo>
                    <a:pt x="28478" y="208850"/>
                    <a:pt x="18620" y="204767"/>
                    <a:pt x="11352" y="197499"/>
                  </a:cubicBezTo>
                  <a:cubicBezTo>
                    <a:pt x="4083" y="190231"/>
                    <a:pt x="0" y="180373"/>
                    <a:pt x="0" y="170094"/>
                  </a:cubicBezTo>
                  <a:lnTo>
                    <a:pt x="0" y="38757"/>
                  </a:lnTo>
                  <a:cubicBezTo>
                    <a:pt x="0" y="17352"/>
                    <a:pt x="17352" y="0"/>
                    <a:pt x="38757" y="0"/>
                  </a:cubicBezTo>
                  <a:close/>
                </a:path>
              </a:pathLst>
            </a:custGeom>
            <a:solidFill>
              <a:srgbClr val="111827"/>
            </a:solidFill>
            <a:ln cap="rnd">
              <a:noFill/>
              <a:prstDash val="solid"/>
              <a:round/>
            </a:ln>
          </p:spPr>
        </p:sp>
        <p:sp>
          <p:nvSpPr>
            <p:cNvPr id="5" name="TextBox 5"/>
            <p:cNvSpPr txBox="1"/>
            <p:nvPr/>
          </p:nvSpPr>
          <p:spPr>
            <a:xfrm>
              <a:off x="0" y="-38100"/>
              <a:ext cx="288164" cy="246950"/>
            </a:xfrm>
            <a:prstGeom prst="rect">
              <a:avLst/>
            </a:prstGeom>
          </p:spPr>
          <p:txBody>
            <a:bodyPr lIns="158578" tIns="158578" rIns="158578" bIns="158578" rtlCol="0" anchor="ctr"/>
            <a:lstStyle/>
            <a:p>
              <a:pPr algn="ctr">
                <a:lnSpc>
                  <a:spcPts val="1919"/>
                </a:lnSpc>
              </a:pPr>
              <a:endParaRPr/>
            </a:p>
          </p:txBody>
        </p:sp>
      </p:grpSp>
      <p:grpSp>
        <p:nvGrpSpPr>
          <p:cNvPr id="6" name="Group 6"/>
          <p:cNvGrpSpPr/>
          <p:nvPr/>
        </p:nvGrpSpPr>
        <p:grpSpPr>
          <a:xfrm>
            <a:off x="1028700" y="2435635"/>
            <a:ext cx="6856717" cy="6627070"/>
            <a:chOff x="0" y="0"/>
            <a:chExt cx="290922" cy="281178"/>
          </a:xfrm>
        </p:grpSpPr>
        <p:sp>
          <p:nvSpPr>
            <p:cNvPr id="7" name="Freeform 7"/>
            <p:cNvSpPr/>
            <p:nvPr/>
          </p:nvSpPr>
          <p:spPr>
            <a:xfrm>
              <a:off x="0" y="0"/>
              <a:ext cx="290922" cy="281178"/>
            </a:xfrm>
            <a:custGeom>
              <a:avLst/>
              <a:gdLst/>
              <a:ahLst/>
              <a:cxnLst/>
              <a:rect l="l" t="t" r="r" b="b"/>
              <a:pathLst>
                <a:path w="290922" h="281178">
                  <a:moveTo>
                    <a:pt x="38389" y="0"/>
                  </a:moveTo>
                  <a:lnTo>
                    <a:pt x="252532" y="0"/>
                  </a:lnTo>
                  <a:cubicBezTo>
                    <a:pt x="262714" y="0"/>
                    <a:pt x="272478" y="4045"/>
                    <a:pt x="279678" y="11244"/>
                  </a:cubicBezTo>
                  <a:cubicBezTo>
                    <a:pt x="286877" y="18443"/>
                    <a:pt x="290922" y="28208"/>
                    <a:pt x="290922" y="38389"/>
                  </a:cubicBezTo>
                  <a:lnTo>
                    <a:pt x="290922" y="242789"/>
                  </a:lnTo>
                  <a:cubicBezTo>
                    <a:pt x="290922" y="252970"/>
                    <a:pt x="286877" y="262735"/>
                    <a:pt x="279678" y="269934"/>
                  </a:cubicBezTo>
                  <a:cubicBezTo>
                    <a:pt x="272478" y="277133"/>
                    <a:pt x="262714" y="281178"/>
                    <a:pt x="252532" y="281178"/>
                  </a:cubicBezTo>
                  <a:lnTo>
                    <a:pt x="38389" y="281178"/>
                  </a:lnTo>
                  <a:cubicBezTo>
                    <a:pt x="28208" y="281178"/>
                    <a:pt x="18443" y="277133"/>
                    <a:pt x="11244" y="269934"/>
                  </a:cubicBezTo>
                  <a:cubicBezTo>
                    <a:pt x="4045" y="262735"/>
                    <a:pt x="0" y="252970"/>
                    <a:pt x="0" y="242789"/>
                  </a:cubicBezTo>
                  <a:lnTo>
                    <a:pt x="0" y="38389"/>
                  </a:lnTo>
                  <a:cubicBezTo>
                    <a:pt x="0" y="28208"/>
                    <a:pt x="4045" y="18443"/>
                    <a:pt x="11244" y="11244"/>
                  </a:cubicBezTo>
                  <a:cubicBezTo>
                    <a:pt x="18443" y="4045"/>
                    <a:pt x="28208" y="0"/>
                    <a:pt x="38389" y="0"/>
                  </a:cubicBezTo>
                  <a:close/>
                </a:path>
              </a:pathLst>
            </a:custGeom>
            <a:solidFill>
              <a:srgbClr val="FFFFFF"/>
            </a:solidFill>
            <a:ln w="47625" cap="rnd">
              <a:solidFill>
                <a:srgbClr val="111827"/>
              </a:solidFill>
              <a:prstDash val="solid"/>
              <a:round/>
            </a:ln>
          </p:spPr>
        </p:sp>
        <p:sp>
          <p:nvSpPr>
            <p:cNvPr id="8" name="TextBox 8"/>
            <p:cNvSpPr txBox="1"/>
            <p:nvPr/>
          </p:nvSpPr>
          <p:spPr>
            <a:xfrm>
              <a:off x="0" y="-66675"/>
              <a:ext cx="290922" cy="347853"/>
            </a:xfrm>
            <a:prstGeom prst="rect">
              <a:avLst/>
            </a:prstGeom>
          </p:spPr>
          <p:txBody>
            <a:bodyPr lIns="158578" tIns="158578" rIns="158578" bIns="158578" rtlCol="0" anchor="ctr"/>
            <a:lstStyle/>
            <a:p>
              <a:pPr algn="ctr">
                <a:lnSpc>
                  <a:spcPts val="3418"/>
                </a:lnSpc>
              </a:pPr>
              <a:endParaRPr/>
            </a:p>
          </p:txBody>
        </p:sp>
      </p:grpSp>
      <p:sp>
        <p:nvSpPr>
          <p:cNvPr id="9" name="Freeform 9"/>
          <p:cNvSpPr/>
          <p:nvPr/>
        </p:nvSpPr>
        <p:spPr>
          <a:xfrm>
            <a:off x="10484174" y="164497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alphaModFix amt="28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1351041" y="1241767"/>
            <a:ext cx="6028444" cy="8634265"/>
            <a:chOff x="0" y="0"/>
            <a:chExt cx="4433570" cy="6350000"/>
          </a:xfrm>
        </p:grpSpPr>
        <p:sp>
          <p:nvSpPr>
            <p:cNvPr id="11" name="Freeform 11"/>
            <p:cNvSpPr/>
            <p:nvPr/>
          </p:nvSpPr>
          <p:spPr>
            <a:xfrm>
              <a:off x="0" y="0"/>
              <a:ext cx="4433570" cy="6350000"/>
            </a:xfrm>
            <a:custGeom>
              <a:avLst/>
              <a:gdLst/>
              <a:ahLst/>
              <a:cxnLst/>
              <a:rect l="l" t="t" r="r" b="b"/>
              <a:pathLst>
                <a:path w="4433570" h="635000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5"/>
              <a:stretch>
                <a:fillRect l="-5768" r="-5768"/>
              </a:stretch>
            </a:blipFill>
          </p:spPr>
        </p:sp>
      </p:grpSp>
      <p:sp>
        <p:nvSpPr>
          <p:cNvPr id="12" name="TextBox 12"/>
          <p:cNvSpPr txBox="1"/>
          <p:nvPr/>
        </p:nvSpPr>
        <p:spPr>
          <a:xfrm>
            <a:off x="2917737" y="1037622"/>
            <a:ext cx="7013375" cy="941070"/>
          </a:xfrm>
          <a:prstGeom prst="rect">
            <a:avLst/>
          </a:prstGeom>
        </p:spPr>
        <p:txBody>
          <a:bodyPr lIns="0" tIns="0" rIns="0" bIns="0" rtlCol="0" anchor="t">
            <a:spAutoFit/>
          </a:bodyPr>
          <a:lstStyle/>
          <a:p>
            <a:pPr marL="0" lvl="0" indent="0" algn="l">
              <a:lnSpc>
                <a:spcPts val="6480"/>
              </a:lnSpc>
            </a:pPr>
            <a:r>
              <a:rPr lang="en-US" sz="7200" spc="-359">
                <a:solidFill>
                  <a:srgbClr val="111827"/>
                </a:solidFill>
                <a:ea typeface="윤고딕 Bold"/>
              </a:rPr>
              <a:t>김동회</a:t>
            </a:r>
          </a:p>
        </p:txBody>
      </p:sp>
      <p:sp>
        <p:nvSpPr>
          <p:cNvPr id="13" name="TextBox 13"/>
          <p:cNvSpPr txBox="1"/>
          <p:nvPr/>
        </p:nvSpPr>
        <p:spPr>
          <a:xfrm>
            <a:off x="1384909" y="2741175"/>
            <a:ext cx="6144299" cy="6577965"/>
          </a:xfrm>
          <a:prstGeom prst="rect">
            <a:avLst/>
          </a:prstGeom>
        </p:spPr>
        <p:txBody>
          <a:bodyPr lIns="0" tIns="0" rIns="0" bIns="0" rtlCol="0" anchor="t">
            <a:spAutoFit/>
          </a:bodyPr>
          <a:lstStyle/>
          <a:p>
            <a:pPr algn="l">
              <a:lnSpc>
                <a:spcPts val="3360"/>
              </a:lnSpc>
            </a:pPr>
            <a:r>
              <a:rPr lang="en-US" sz="2400" err="1">
                <a:solidFill>
                  <a:srgbClr val="111827"/>
                </a:solidFill>
                <a:ea typeface="윤고딕 Bold"/>
              </a:rPr>
              <a:t>직면한</a:t>
            </a:r>
            <a:r>
              <a:rPr lang="en-US" sz="2400">
                <a:solidFill>
                  <a:srgbClr val="111827"/>
                </a:solidFill>
                <a:ea typeface="윤고딕 Bold"/>
              </a:rPr>
              <a:t> </a:t>
            </a:r>
            <a:r>
              <a:rPr lang="en-US" sz="2400" err="1">
                <a:solidFill>
                  <a:srgbClr val="111827"/>
                </a:solidFill>
                <a:ea typeface="윤고딕 Bold"/>
              </a:rPr>
              <a:t>문제들</a:t>
            </a:r>
            <a:endParaRPr lang="en-US" sz="2400">
              <a:solidFill>
                <a:srgbClr val="111827"/>
              </a:solidFill>
              <a:ea typeface="윤고딕 Bold"/>
            </a:endParaRPr>
          </a:p>
          <a:p>
            <a:pPr algn="l">
              <a:lnSpc>
                <a:spcPts val="2520"/>
              </a:lnSpc>
            </a:pPr>
            <a:endParaRPr lang="en-US" sz="2400">
              <a:solidFill>
                <a:srgbClr val="111827"/>
              </a:solidFill>
              <a:ea typeface="윤고딕 Bold"/>
            </a:endParaRPr>
          </a:p>
          <a:p>
            <a:pPr algn="l">
              <a:lnSpc>
                <a:spcPts val="2520"/>
              </a:lnSpc>
            </a:pPr>
            <a:r>
              <a:rPr lang="en-US" sz="1800" err="1">
                <a:solidFill>
                  <a:srgbClr val="111827"/>
                </a:solidFill>
                <a:ea typeface="윤고딕 Bold"/>
              </a:rPr>
              <a:t>테이블</a:t>
            </a:r>
            <a:r>
              <a:rPr lang="en-US" sz="1800">
                <a:solidFill>
                  <a:srgbClr val="111827"/>
                </a:solidFill>
                <a:ea typeface="윤고딕 Bold"/>
              </a:rPr>
              <a:t> </a:t>
            </a:r>
            <a:r>
              <a:rPr lang="en-US" sz="1800" err="1">
                <a:solidFill>
                  <a:srgbClr val="111827"/>
                </a:solidFill>
                <a:ea typeface="윤고딕 Bold"/>
              </a:rPr>
              <a:t>설계</a:t>
            </a:r>
            <a:r>
              <a:rPr lang="en-US" sz="1800">
                <a:solidFill>
                  <a:srgbClr val="111827"/>
                </a:solidFill>
                <a:latin typeface="윤고딕"/>
              </a:rPr>
              <a:t> </a:t>
            </a:r>
          </a:p>
          <a:p>
            <a:pPr algn="l">
              <a:lnSpc>
                <a:spcPts val="2520"/>
              </a:lnSpc>
            </a:pPr>
            <a:r>
              <a:rPr lang="en-US" sz="1800">
                <a:solidFill>
                  <a:srgbClr val="111827"/>
                </a:solidFill>
                <a:latin typeface="윤고딕"/>
                <a:ea typeface="윤고딕"/>
              </a:rPr>
              <a:t>각 </a:t>
            </a:r>
            <a:r>
              <a:rPr lang="en-US" sz="1800" err="1">
                <a:solidFill>
                  <a:srgbClr val="111827"/>
                </a:solidFill>
                <a:latin typeface="윤고딕"/>
                <a:ea typeface="윤고딕"/>
              </a:rPr>
              <a:t>테이블</a:t>
            </a:r>
            <a:r>
              <a:rPr lang="en-US" sz="1800">
                <a:solidFill>
                  <a:srgbClr val="111827"/>
                </a:solidFill>
                <a:latin typeface="윤고딕"/>
                <a:ea typeface="윤고딕"/>
              </a:rPr>
              <a:t> 별 </a:t>
            </a:r>
            <a:r>
              <a:rPr lang="en-US" sz="1800" err="1">
                <a:solidFill>
                  <a:srgbClr val="111827"/>
                </a:solidFill>
                <a:latin typeface="윤고딕"/>
                <a:ea typeface="윤고딕"/>
              </a:rPr>
              <a:t>데이터</a:t>
            </a:r>
            <a:r>
              <a:rPr lang="en-US" sz="1800">
                <a:solidFill>
                  <a:srgbClr val="111827"/>
                </a:solidFill>
                <a:latin typeface="윤고딕"/>
                <a:ea typeface="윤고딕"/>
              </a:rPr>
              <a:t> </a:t>
            </a:r>
            <a:r>
              <a:rPr lang="en-US" sz="1800" err="1">
                <a:solidFill>
                  <a:srgbClr val="111827"/>
                </a:solidFill>
                <a:latin typeface="윤고딕"/>
                <a:ea typeface="윤고딕"/>
              </a:rPr>
              <a:t>흐름을</a:t>
            </a:r>
            <a:r>
              <a:rPr lang="en-US" sz="1800">
                <a:solidFill>
                  <a:srgbClr val="111827"/>
                </a:solidFill>
                <a:latin typeface="윤고딕"/>
                <a:ea typeface="윤고딕"/>
              </a:rPr>
              <a:t> </a:t>
            </a:r>
            <a:r>
              <a:rPr lang="en-US" sz="1800" err="1">
                <a:solidFill>
                  <a:srgbClr val="111827"/>
                </a:solidFill>
                <a:latin typeface="윤고딕"/>
                <a:ea typeface="윤고딕"/>
              </a:rPr>
              <a:t>잘못</a:t>
            </a:r>
            <a:r>
              <a:rPr lang="en-US" sz="1800">
                <a:solidFill>
                  <a:srgbClr val="111827"/>
                </a:solidFill>
                <a:latin typeface="윤고딕"/>
                <a:ea typeface="윤고딕"/>
              </a:rPr>
              <a:t> </a:t>
            </a:r>
            <a:r>
              <a:rPr lang="en-US" sz="1800" err="1">
                <a:solidFill>
                  <a:srgbClr val="111827"/>
                </a:solidFill>
                <a:latin typeface="윤고딕"/>
                <a:ea typeface="윤고딕"/>
              </a:rPr>
              <a:t>파악하여</a:t>
            </a:r>
            <a:r>
              <a:rPr lang="en-US" sz="1800">
                <a:solidFill>
                  <a:srgbClr val="111827"/>
                </a:solidFill>
                <a:latin typeface="윤고딕"/>
                <a:ea typeface="윤고딕"/>
              </a:rPr>
              <a:t> </a:t>
            </a:r>
            <a:r>
              <a:rPr lang="en-US" sz="1800" err="1">
                <a:solidFill>
                  <a:srgbClr val="111827"/>
                </a:solidFill>
                <a:latin typeface="윤고딕"/>
                <a:ea typeface="윤고딕"/>
              </a:rPr>
              <a:t>FK를</a:t>
            </a:r>
            <a:r>
              <a:rPr lang="en-US" sz="1800">
                <a:solidFill>
                  <a:srgbClr val="111827"/>
                </a:solidFill>
                <a:latin typeface="윤고딕"/>
                <a:ea typeface="윤고딕"/>
              </a:rPr>
              <a:t> </a:t>
            </a:r>
            <a:r>
              <a:rPr lang="en-US" sz="1800" err="1">
                <a:solidFill>
                  <a:srgbClr val="111827"/>
                </a:solidFill>
                <a:latin typeface="윤고딕"/>
                <a:ea typeface="윤고딕"/>
              </a:rPr>
              <a:t>잘못</a:t>
            </a:r>
            <a:r>
              <a:rPr lang="en-US" sz="1800">
                <a:solidFill>
                  <a:srgbClr val="111827"/>
                </a:solidFill>
                <a:latin typeface="윤고딕"/>
                <a:ea typeface="윤고딕"/>
              </a:rPr>
              <a:t> </a:t>
            </a:r>
            <a:r>
              <a:rPr lang="en-US" sz="1800" err="1">
                <a:solidFill>
                  <a:srgbClr val="111827"/>
                </a:solidFill>
                <a:latin typeface="윤고딕"/>
                <a:ea typeface="윤고딕"/>
              </a:rPr>
              <a:t>설정하거나</a:t>
            </a:r>
            <a:r>
              <a:rPr lang="en-US" sz="1800">
                <a:solidFill>
                  <a:srgbClr val="111827"/>
                </a:solidFill>
                <a:latin typeface="윤고딕"/>
                <a:ea typeface="윤고딕"/>
              </a:rPr>
              <a:t>, </a:t>
            </a:r>
            <a:r>
              <a:rPr lang="en-US" sz="1800" err="1">
                <a:solidFill>
                  <a:srgbClr val="111827"/>
                </a:solidFill>
                <a:latin typeface="윤고딕"/>
                <a:ea typeface="윤고딕"/>
              </a:rPr>
              <a:t>필요한</a:t>
            </a:r>
            <a:r>
              <a:rPr lang="en-US" sz="1800">
                <a:solidFill>
                  <a:srgbClr val="111827"/>
                </a:solidFill>
                <a:latin typeface="윤고딕"/>
                <a:ea typeface="윤고딕"/>
              </a:rPr>
              <a:t> </a:t>
            </a:r>
            <a:r>
              <a:rPr lang="en-US" sz="1800" err="1">
                <a:solidFill>
                  <a:srgbClr val="111827"/>
                </a:solidFill>
                <a:latin typeface="윤고딕"/>
                <a:ea typeface="윤고딕"/>
              </a:rPr>
              <a:t>테이블을</a:t>
            </a:r>
            <a:r>
              <a:rPr lang="en-US" sz="1800">
                <a:solidFill>
                  <a:srgbClr val="111827"/>
                </a:solidFill>
                <a:latin typeface="윤고딕"/>
                <a:ea typeface="윤고딕"/>
              </a:rPr>
              <a:t> </a:t>
            </a:r>
            <a:r>
              <a:rPr lang="en-US" sz="1800" err="1">
                <a:solidFill>
                  <a:srgbClr val="111827"/>
                </a:solidFill>
                <a:latin typeface="윤고딕"/>
                <a:ea typeface="윤고딕"/>
              </a:rPr>
              <a:t>생성하지</a:t>
            </a:r>
            <a:r>
              <a:rPr lang="en-US" sz="1800">
                <a:solidFill>
                  <a:srgbClr val="111827"/>
                </a:solidFill>
                <a:latin typeface="윤고딕"/>
                <a:ea typeface="윤고딕"/>
              </a:rPr>
              <a:t> </a:t>
            </a:r>
            <a:r>
              <a:rPr lang="en-US" sz="1800" err="1">
                <a:solidFill>
                  <a:srgbClr val="111827"/>
                </a:solidFill>
                <a:latin typeface="윤고딕"/>
                <a:ea typeface="윤고딕"/>
              </a:rPr>
              <a:t>못했습니다</a:t>
            </a:r>
            <a:r>
              <a:rPr lang="en-US" sz="1800">
                <a:solidFill>
                  <a:srgbClr val="111827"/>
                </a:solidFill>
                <a:latin typeface="윤고딕"/>
                <a:ea typeface="윤고딕"/>
              </a:rPr>
              <a:t>.  </a:t>
            </a:r>
          </a:p>
          <a:p>
            <a:pPr algn="l">
              <a:lnSpc>
                <a:spcPts val="2520"/>
              </a:lnSpc>
            </a:pPr>
            <a:endParaRPr lang="en-US" sz="1800">
              <a:solidFill>
                <a:srgbClr val="111827"/>
              </a:solidFill>
              <a:latin typeface="윤고딕"/>
              <a:ea typeface="윤고딕"/>
            </a:endParaRPr>
          </a:p>
          <a:p>
            <a:pPr algn="l">
              <a:lnSpc>
                <a:spcPts val="2520"/>
              </a:lnSpc>
            </a:pPr>
            <a:r>
              <a:rPr lang="en-US" sz="1800" err="1">
                <a:solidFill>
                  <a:srgbClr val="111827"/>
                </a:solidFill>
                <a:ea typeface="윤고딕 Bold"/>
              </a:rPr>
              <a:t>형상관리</a:t>
            </a:r>
            <a:r>
              <a:rPr lang="en-US" sz="1800">
                <a:solidFill>
                  <a:srgbClr val="111827"/>
                </a:solidFill>
                <a:latin typeface="윤고딕"/>
              </a:rPr>
              <a:t> </a:t>
            </a:r>
          </a:p>
          <a:p>
            <a:pPr algn="l">
              <a:lnSpc>
                <a:spcPts val="2520"/>
              </a:lnSpc>
            </a:pPr>
            <a:r>
              <a:rPr lang="en-US" sz="1800" err="1">
                <a:solidFill>
                  <a:srgbClr val="111827"/>
                </a:solidFill>
                <a:latin typeface="윤고딕"/>
                <a:ea typeface="윤고딕"/>
              </a:rPr>
              <a:t>다수의</a:t>
            </a:r>
            <a:r>
              <a:rPr lang="en-US" sz="1800">
                <a:solidFill>
                  <a:srgbClr val="111827"/>
                </a:solidFill>
                <a:latin typeface="윤고딕"/>
                <a:ea typeface="윤고딕"/>
              </a:rPr>
              <a:t> </a:t>
            </a:r>
            <a:r>
              <a:rPr lang="en-US" sz="1800" err="1">
                <a:solidFill>
                  <a:srgbClr val="111827"/>
                </a:solidFill>
                <a:latin typeface="윤고딕"/>
                <a:ea typeface="윤고딕"/>
              </a:rPr>
              <a:t>인원으로</a:t>
            </a:r>
            <a:r>
              <a:rPr lang="en-US" sz="1800">
                <a:solidFill>
                  <a:srgbClr val="111827"/>
                </a:solidFill>
                <a:latin typeface="윤고딕"/>
                <a:ea typeface="윤고딕"/>
              </a:rPr>
              <a:t> </a:t>
            </a:r>
            <a:r>
              <a:rPr lang="en-US" sz="1800" err="1">
                <a:solidFill>
                  <a:srgbClr val="111827"/>
                </a:solidFill>
                <a:latin typeface="윤고딕"/>
                <a:ea typeface="윤고딕"/>
              </a:rPr>
              <a:t>프로젝트를</a:t>
            </a:r>
            <a:r>
              <a:rPr lang="en-US" sz="1800">
                <a:solidFill>
                  <a:srgbClr val="111827"/>
                </a:solidFill>
                <a:latin typeface="윤고딕"/>
                <a:ea typeface="윤고딕"/>
              </a:rPr>
              <a:t> </a:t>
            </a:r>
            <a:r>
              <a:rPr lang="en-US" sz="1800" err="1">
                <a:solidFill>
                  <a:srgbClr val="111827"/>
                </a:solidFill>
                <a:latin typeface="윤고딕"/>
                <a:ea typeface="윤고딕"/>
              </a:rPr>
              <a:t>진행하는</a:t>
            </a:r>
            <a:r>
              <a:rPr lang="en-US" sz="1800">
                <a:solidFill>
                  <a:srgbClr val="111827"/>
                </a:solidFill>
                <a:latin typeface="윤고딕"/>
                <a:ea typeface="윤고딕"/>
              </a:rPr>
              <a:t> 것 이 </a:t>
            </a:r>
            <a:r>
              <a:rPr lang="en-US" sz="1800" err="1">
                <a:solidFill>
                  <a:srgbClr val="111827"/>
                </a:solidFill>
                <a:latin typeface="윤고딕"/>
                <a:ea typeface="윤고딕"/>
              </a:rPr>
              <a:t>처음이라</a:t>
            </a:r>
            <a:r>
              <a:rPr lang="en-US" sz="1800">
                <a:solidFill>
                  <a:srgbClr val="111827"/>
                </a:solidFill>
                <a:latin typeface="윤고딕"/>
                <a:ea typeface="윤고딕"/>
              </a:rPr>
              <a:t> </a:t>
            </a:r>
            <a:r>
              <a:rPr lang="en-US" sz="1800" err="1">
                <a:solidFill>
                  <a:srgbClr val="111827"/>
                </a:solidFill>
                <a:latin typeface="윤고딕"/>
                <a:ea typeface="윤고딕"/>
              </a:rPr>
              <a:t>형상관리에</a:t>
            </a:r>
            <a:r>
              <a:rPr lang="en-US" sz="1800">
                <a:solidFill>
                  <a:srgbClr val="111827"/>
                </a:solidFill>
                <a:latin typeface="윤고딕"/>
                <a:ea typeface="윤고딕"/>
              </a:rPr>
              <a:t> </a:t>
            </a:r>
            <a:r>
              <a:rPr lang="en-US" sz="1800" err="1">
                <a:solidFill>
                  <a:srgbClr val="111827"/>
                </a:solidFill>
                <a:latin typeface="윤고딕"/>
                <a:ea typeface="윤고딕"/>
              </a:rPr>
              <a:t>있어서</a:t>
            </a:r>
            <a:r>
              <a:rPr lang="en-US" sz="1800">
                <a:solidFill>
                  <a:srgbClr val="111827"/>
                </a:solidFill>
                <a:latin typeface="윤고딕"/>
                <a:ea typeface="윤고딕"/>
              </a:rPr>
              <a:t> </a:t>
            </a:r>
            <a:r>
              <a:rPr lang="en-US" sz="1800" err="1">
                <a:solidFill>
                  <a:srgbClr val="111827"/>
                </a:solidFill>
                <a:latin typeface="윤고딕"/>
                <a:ea typeface="윤고딕"/>
              </a:rPr>
              <a:t>어려움이</a:t>
            </a:r>
            <a:r>
              <a:rPr lang="en-US" sz="1800">
                <a:solidFill>
                  <a:srgbClr val="111827"/>
                </a:solidFill>
                <a:latin typeface="윤고딕"/>
                <a:ea typeface="윤고딕"/>
              </a:rPr>
              <a:t> </a:t>
            </a:r>
            <a:r>
              <a:rPr lang="en-US" sz="1800" err="1">
                <a:solidFill>
                  <a:srgbClr val="111827"/>
                </a:solidFill>
                <a:latin typeface="윤고딕"/>
                <a:ea typeface="윤고딕"/>
              </a:rPr>
              <a:t>있었습니다</a:t>
            </a:r>
            <a:r>
              <a:rPr lang="en-US" sz="1800">
                <a:solidFill>
                  <a:srgbClr val="111827"/>
                </a:solidFill>
                <a:latin typeface="윤고딕"/>
                <a:ea typeface="윤고딕"/>
              </a:rPr>
              <a:t>.</a:t>
            </a:r>
          </a:p>
          <a:p>
            <a:pPr algn="l">
              <a:lnSpc>
                <a:spcPts val="3360"/>
              </a:lnSpc>
            </a:pPr>
            <a:endParaRPr lang="en-US" sz="1800">
              <a:solidFill>
                <a:srgbClr val="111827"/>
              </a:solidFill>
              <a:latin typeface="윤고딕"/>
              <a:ea typeface="윤고딕"/>
            </a:endParaRPr>
          </a:p>
          <a:p>
            <a:pPr algn="l">
              <a:lnSpc>
                <a:spcPts val="3360"/>
              </a:lnSpc>
            </a:pPr>
            <a:r>
              <a:rPr lang="en-US" sz="2400" err="1">
                <a:solidFill>
                  <a:srgbClr val="111827"/>
                </a:solidFill>
                <a:ea typeface="윤고딕 Bold"/>
              </a:rPr>
              <a:t>해결과정</a:t>
            </a:r>
            <a:r>
              <a:rPr lang="en-US" sz="2400">
                <a:solidFill>
                  <a:srgbClr val="111827"/>
                </a:solidFill>
                <a:ea typeface="윤고딕 Bold"/>
              </a:rPr>
              <a:t> 및 </a:t>
            </a:r>
            <a:r>
              <a:rPr lang="en-US" sz="2400" err="1">
                <a:solidFill>
                  <a:srgbClr val="111827"/>
                </a:solidFill>
                <a:ea typeface="윤고딕 Bold"/>
              </a:rPr>
              <a:t>교훈</a:t>
            </a:r>
            <a:endParaRPr lang="en-US" sz="2400">
              <a:solidFill>
                <a:srgbClr val="111827"/>
              </a:solidFill>
              <a:ea typeface="윤고딕 Bold"/>
            </a:endParaRPr>
          </a:p>
          <a:p>
            <a:pPr algn="l">
              <a:lnSpc>
                <a:spcPts val="2520"/>
              </a:lnSpc>
            </a:pPr>
            <a:endParaRPr lang="en-US" sz="2400">
              <a:solidFill>
                <a:srgbClr val="111827"/>
              </a:solidFill>
              <a:ea typeface="윤고딕 Bold"/>
            </a:endParaRPr>
          </a:p>
          <a:p>
            <a:pPr algn="l">
              <a:lnSpc>
                <a:spcPts val="2520"/>
              </a:lnSpc>
            </a:pPr>
            <a:r>
              <a:rPr lang="en-US" sz="1800" err="1">
                <a:solidFill>
                  <a:srgbClr val="111827"/>
                </a:solidFill>
                <a:latin typeface="윤고딕"/>
                <a:ea typeface="윤고딕"/>
              </a:rPr>
              <a:t>테이블</a:t>
            </a:r>
            <a:r>
              <a:rPr lang="en-US" sz="1800">
                <a:solidFill>
                  <a:srgbClr val="111827"/>
                </a:solidFill>
                <a:latin typeface="윤고딕"/>
                <a:ea typeface="윤고딕"/>
              </a:rPr>
              <a:t> </a:t>
            </a:r>
            <a:r>
              <a:rPr lang="en-US" sz="1800" err="1">
                <a:solidFill>
                  <a:srgbClr val="111827"/>
                </a:solidFill>
                <a:latin typeface="윤고딕"/>
                <a:ea typeface="윤고딕"/>
              </a:rPr>
              <a:t>설계의</a:t>
            </a:r>
            <a:r>
              <a:rPr lang="en-US" sz="1800">
                <a:solidFill>
                  <a:srgbClr val="111827"/>
                </a:solidFill>
                <a:latin typeface="윤고딕"/>
                <a:ea typeface="윤고딕"/>
              </a:rPr>
              <a:t> </a:t>
            </a:r>
            <a:r>
              <a:rPr lang="en-US" sz="1800" err="1">
                <a:solidFill>
                  <a:srgbClr val="111827"/>
                </a:solidFill>
                <a:latin typeface="윤고딕"/>
                <a:ea typeface="윤고딕"/>
              </a:rPr>
              <a:t>경우</a:t>
            </a:r>
            <a:r>
              <a:rPr lang="en-US" sz="1800">
                <a:solidFill>
                  <a:srgbClr val="111827"/>
                </a:solidFill>
                <a:latin typeface="윤고딕"/>
                <a:ea typeface="윤고딕"/>
              </a:rPr>
              <a:t> </a:t>
            </a:r>
            <a:r>
              <a:rPr lang="en-US" sz="1800" err="1">
                <a:solidFill>
                  <a:srgbClr val="111827"/>
                </a:solidFill>
                <a:latin typeface="윤고딕"/>
                <a:ea typeface="윤고딕"/>
              </a:rPr>
              <a:t>문제</a:t>
            </a:r>
            <a:r>
              <a:rPr lang="en-US" sz="1800">
                <a:solidFill>
                  <a:srgbClr val="111827"/>
                </a:solidFill>
                <a:latin typeface="윤고딕"/>
                <a:ea typeface="윤고딕"/>
              </a:rPr>
              <a:t> </a:t>
            </a:r>
            <a:r>
              <a:rPr lang="en-US" sz="1800" err="1">
                <a:solidFill>
                  <a:srgbClr val="111827"/>
                </a:solidFill>
                <a:latin typeface="윤고딕"/>
                <a:ea typeface="윤고딕"/>
              </a:rPr>
              <a:t>발생</a:t>
            </a:r>
            <a:r>
              <a:rPr lang="en-US" sz="1800">
                <a:solidFill>
                  <a:srgbClr val="111827"/>
                </a:solidFill>
                <a:latin typeface="윤고딕"/>
                <a:ea typeface="윤고딕"/>
              </a:rPr>
              <a:t> 시 </a:t>
            </a:r>
            <a:r>
              <a:rPr lang="en-US" sz="1800" err="1">
                <a:solidFill>
                  <a:srgbClr val="111827"/>
                </a:solidFill>
                <a:latin typeface="윤고딕"/>
                <a:ea typeface="윤고딕"/>
              </a:rPr>
              <a:t>팀원들과</a:t>
            </a:r>
            <a:r>
              <a:rPr lang="en-US" sz="1800">
                <a:solidFill>
                  <a:srgbClr val="111827"/>
                </a:solidFill>
                <a:latin typeface="윤고딕"/>
                <a:ea typeface="윤고딕"/>
              </a:rPr>
              <a:t> </a:t>
            </a:r>
            <a:r>
              <a:rPr lang="en-US" sz="1800" err="1">
                <a:solidFill>
                  <a:srgbClr val="111827"/>
                </a:solidFill>
                <a:latin typeface="윤고딕"/>
                <a:ea typeface="윤고딕"/>
              </a:rPr>
              <a:t>협의</a:t>
            </a:r>
            <a:r>
              <a:rPr lang="en-US" sz="1800">
                <a:solidFill>
                  <a:srgbClr val="111827"/>
                </a:solidFill>
                <a:latin typeface="윤고딕"/>
                <a:ea typeface="윤고딕"/>
              </a:rPr>
              <a:t> 후 </a:t>
            </a:r>
            <a:r>
              <a:rPr lang="en-US" sz="1800" err="1">
                <a:solidFill>
                  <a:srgbClr val="111827"/>
                </a:solidFill>
                <a:latin typeface="윤고딕"/>
                <a:ea typeface="윤고딕"/>
              </a:rPr>
              <a:t>문제되는</a:t>
            </a:r>
            <a:r>
              <a:rPr lang="en-US" sz="1800">
                <a:solidFill>
                  <a:srgbClr val="111827"/>
                </a:solidFill>
                <a:latin typeface="윤고딕"/>
                <a:ea typeface="윤고딕"/>
              </a:rPr>
              <a:t> </a:t>
            </a:r>
            <a:r>
              <a:rPr lang="en-US" sz="1800" err="1">
                <a:solidFill>
                  <a:srgbClr val="111827"/>
                </a:solidFill>
                <a:latin typeface="윤고딕"/>
                <a:ea typeface="윤고딕"/>
              </a:rPr>
              <a:t>부분을</a:t>
            </a:r>
            <a:r>
              <a:rPr lang="en-US" sz="1800">
                <a:solidFill>
                  <a:srgbClr val="111827"/>
                </a:solidFill>
                <a:latin typeface="윤고딕"/>
                <a:ea typeface="윤고딕"/>
              </a:rPr>
              <a:t> </a:t>
            </a:r>
            <a:r>
              <a:rPr lang="en-US" sz="1800" err="1">
                <a:solidFill>
                  <a:srgbClr val="111827"/>
                </a:solidFill>
                <a:latin typeface="윤고딕"/>
                <a:ea typeface="윤고딕"/>
              </a:rPr>
              <a:t>고치는</a:t>
            </a:r>
            <a:r>
              <a:rPr lang="en-US" sz="1800">
                <a:solidFill>
                  <a:srgbClr val="111827"/>
                </a:solidFill>
                <a:latin typeface="윤고딕"/>
                <a:ea typeface="윤고딕"/>
              </a:rPr>
              <a:t> </a:t>
            </a:r>
            <a:r>
              <a:rPr lang="en-US" sz="1800" err="1">
                <a:solidFill>
                  <a:srgbClr val="111827"/>
                </a:solidFill>
                <a:latin typeface="윤고딕"/>
                <a:ea typeface="윤고딕"/>
              </a:rPr>
              <a:t>방식으로</a:t>
            </a:r>
            <a:r>
              <a:rPr lang="en-US" sz="1800">
                <a:solidFill>
                  <a:srgbClr val="111827"/>
                </a:solidFill>
                <a:latin typeface="윤고딕"/>
                <a:ea typeface="윤고딕"/>
              </a:rPr>
              <a:t> </a:t>
            </a:r>
            <a:r>
              <a:rPr lang="en-US" sz="1800" err="1">
                <a:solidFill>
                  <a:srgbClr val="111827"/>
                </a:solidFill>
                <a:latin typeface="윤고딕"/>
                <a:ea typeface="윤고딕"/>
              </a:rPr>
              <a:t>진행했습니다</a:t>
            </a:r>
            <a:r>
              <a:rPr lang="en-US" sz="1800">
                <a:solidFill>
                  <a:srgbClr val="111827"/>
                </a:solidFill>
                <a:latin typeface="윤고딕"/>
                <a:ea typeface="윤고딕"/>
              </a:rPr>
              <a:t>.</a:t>
            </a:r>
          </a:p>
          <a:p>
            <a:pPr algn="l">
              <a:lnSpc>
                <a:spcPts val="2520"/>
              </a:lnSpc>
            </a:pPr>
            <a:endParaRPr lang="en-US" sz="1800">
              <a:solidFill>
                <a:srgbClr val="111827"/>
              </a:solidFill>
              <a:latin typeface="윤고딕"/>
              <a:ea typeface="윤고딕"/>
            </a:endParaRPr>
          </a:p>
          <a:p>
            <a:pPr algn="l">
              <a:lnSpc>
                <a:spcPts val="2520"/>
              </a:lnSpc>
            </a:pPr>
            <a:r>
              <a:rPr lang="en-US" sz="1800" err="1">
                <a:solidFill>
                  <a:srgbClr val="111827"/>
                </a:solidFill>
                <a:latin typeface="윤고딕"/>
                <a:ea typeface="윤고딕"/>
              </a:rPr>
              <a:t>형상</a:t>
            </a:r>
            <a:r>
              <a:rPr lang="en-US" sz="1800">
                <a:solidFill>
                  <a:srgbClr val="111827"/>
                </a:solidFill>
                <a:latin typeface="윤고딕"/>
                <a:ea typeface="윤고딕"/>
              </a:rPr>
              <a:t> </a:t>
            </a:r>
            <a:r>
              <a:rPr lang="en-US" sz="1800" err="1">
                <a:solidFill>
                  <a:srgbClr val="111827"/>
                </a:solidFill>
                <a:latin typeface="윤고딕"/>
                <a:ea typeface="윤고딕"/>
              </a:rPr>
              <a:t>관리를</a:t>
            </a:r>
            <a:r>
              <a:rPr lang="en-US" sz="1800">
                <a:solidFill>
                  <a:srgbClr val="111827"/>
                </a:solidFill>
                <a:latin typeface="윤고딕"/>
                <a:ea typeface="윤고딕"/>
              </a:rPr>
              <a:t> </a:t>
            </a:r>
            <a:r>
              <a:rPr lang="en-US" sz="1800" err="1">
                <a:solidFill>
                  <a:srgbClr val="111827"/>
                </a:solidFill>
                <a:latin typeface="윤고딕"/>
                <a:ea typeface="윤고딕"/>
              </a:rPr>
              <a:t>직접</a:t>
            </a:r>
            <a:r>
              <a:rPr lang="en-US" sz="1800">
                <a:solidFill>
                  <a:srgbClr val="111827"/>
                </a:solidFill>
                <a:latin typeface="윤고딕"/>
                <a:ea typeface="윤고딕"/>
              </a:rPr>
              <a:t> </a:t>
            </a:r>
            <a:r>
              <a:rPr lang="en-US" sz="1800" err="1">
                <a:solidFill>
                  <a:srgbClr val="111827"/>
                </a:solidFill>
                <a:latin typeface="윤고딕"/>
                <a:ea typeface="윤고딕"/>
              </a:rPr>
              <a:t>해보면서</a:t>
            </a:r>
            <a:r>
              <a:rPr lang="en-US" sz="1800">
                <a:solidFill>
                  <a:srgbClr val="111827"/>
                </a:solidFill>
                <a:latin typeface="윤고딕"/>
                <a:ea typeface="윤고딕"/>
              </a:rPr>
              <a:t> </a:t>
            </a:r>
            <a:r>
              <a:rPr lang="en-US" sz="1800" err="1">
                <a:solidFill>
                  <a:srgbClr val="111827"/>
                </a:solidFill>
                <a:latin typeface="윤고딕"/>
                <a:ea typeface="윤고딕"/>
              </a:rPr>
              <a:t>코딩하는</a:t>
            </a:r>
            <a:r>
              <a:rPr lang="en-US" sz="1800">
                <a:solidFill>
                  <a:srgbClr val="111827"/>
                </a:solidFill>
                <a:latin typeface="윤고딕"/>
                <a:ea typeface="윤고딕"/>
              </a:rPr>
              <a:t> 것 </a:t>
            </a:r>
            <a:r>
              <a:rPr lang="en-US" sz="1800" err="1">
                <a:solidFill>
                  <a:srgbClr val="111827"/>
                </a:solidFill>
                <a:latin typeface="윤고딕"/>
                <a:ea typeface="윤고딕"/>
              </a:rPr>
              <a:t>뿐만</a:t>
            </a:r>
            <a:r>
              <a:rPr lang="en-US" sz="1800">
                <a:solidFill>
                  <a:srgbClr val="111827"/>
                </a:solidFill>
                <a:latin typeface="윤고딕"/>
                <a:ea typeface="윤고딕"/>
              </a:rPr>
              <a:t> </a:t>
            </a:r>
            <a:r>
              <a:rPr lang="en-US" sz="1800" err="1">
                <a:solidFill>
                  <a:srgbClr val="111827"/>
                </a:solidFill>
                <a:latin typeface="윤고딕"/>
                <a:ea typeface="윤고딕"/>
              </a:rPr>
              <a:t>아니라</a:t>
            </a:r>
            <a:r>
              <a:rPr lang="en-US" sz="1800">
                <a:solidFill>
                  <a:srgbClr val="111827"/>
                </a:solidFill>
                <a:latin typeface="윤고딕"/>
                <a:ea typeface="윤고딕"/>
              </a:rPr>
              <a:t> </a:t>
            </a:r>
            <a:r>
              <a:rPr lang="en-US" sz="1800" err="1">
                <a:solidFill>
                  <a:srgbClr val="111827"/>
                </a:solidFill>
                <a:latin typeface="윤고딕"/>
                <a:ea typeface="윤고딕"/>
              </a:rPr>
              <a:t>형상</a:t>
            </a:r>
            <a:r>
              <a:rPr lang="en-US" sz="1800">
                <a:solidFill>
                  <a:srgbClr val="111827"/>
                </a:solidFill>
                <a:latin typeface="윤고딕"/>
                <a:ea typeface="윤고딕"/>
              </a:rPr>
              <a:t> </a:t>
            </a:r>
            <a:r>
              <a:rPr lang="en-US" sz="1800" err="1">
                <a:solidFill>
                  <a:srgbClr val="111827"/>
                </a:solidFill>
                <a:latin typeface="윤고딕"/>
                <a:ea typeface="윤고딕"/>
              </a:rPr>
              <a:t>관리</a:t>
            </a:r>
            <a:r>
              <a:rPr lang="en-US" sz="1800">
                <a:solidFill>
                  <a:srgbClr val="111827"/>
                </a:solidFill>
                <a:latin typeface="윤고딕"/>
                <a:ea typeface="윤고딕"/>
              </a:rPr>
              <a:t> </a:t>
            </a:r>
            <a:r>
              <a:rPr lang="en-US" sz="1800" err="1">
                <a:solidFill>
                  <a:srgbClr val="111827"/>
                </a:solidFill>
                <a:latin typeface="윤고딕"/>
                <a:ea typeface="윤고딕"/>
              </a:rPr>
              <a:t>역량</a:t>
            </a:r>
            <a:r>
              <a:rPr lang="en-US" sz="1800">
                <a:solidFill>
                  <a:srgbClr val="111827"/>
                </a:solidFill>
                <a:latin typeface="윤고딕"/>
                <a:ea typeface="윤고딕"/>
              </a:rPr>
              <a:t> </a:t>
            </a:r>
            <a:r>
              <a:rPr lang="en-US" sz="1800" err="1">
                <a:solidFill>
                  <a:srgbClr val="111827"/>
                </a:solidFill>
                <a:latin typeface="윤고딕"/>
                <a:ea typeface="윤고딕"/>
              </a:rPr>
              <a:t>또한</a:t>
            </a:r>
            <a:r>
              <a:rPr lang="en-US" sz="1800">
                <a:solidFill>
                  <a:srgbClr val="111827"/>
                </a:solidFill>
                <a:latin typeface="윤고딕"/>
                <a:ea typeface="윤고딕"/>
              </a:rPr>
              <a:t>  </a:t>
            </a:r>
            <a:r>
              <a:rPr lang="en-US" sz="1800" err="1">
                <a:solidFill>
                  <a:srgbClr val="111827"/>
                </a:solidFill>
                <a:latin typeface="윤고딕"/>
                <a:ea typeface="윤고딕"/>
              </a:rPr>
              <a:t>알았습니다</a:t>
            </a:r>
            <a:r>
              <a:rPr lang="en-US" sz="1800">
                <a:solidFill>
                  <a:srgbClr val="111827"/>
                </a:solidFill>
                <a:latin typeface="윤고딕"/>
                <a:ea typeface="윤고딕"/>
              </a:rPr>
              <a:t>.</a:t>
            </a:r>
          </a:p>
          <a:p>
            <a:pPr algn="l">
              <a:lnSpc>
                <a:spcPts val="3360"/>
              </a:lnSpc>
            </a:pPr>
            <a:r>
              <a:rPr lang="en-US" sz="2400">
                <a:solidFill>
                  <a:srgbClr val="111827"/>
                </a:solidFill>
                <a:latin typeface="윤고딕"/>
              </a:rPr>
              <a:t>  </a:t>
            </a:r>
          </a:p>
          <a:p>
            <a:pPr algn="l">
              <a:lnSpc>
                <a:spcPts val="3360"/>
              </a:lnSpc>
            </a:pPr>
            <a:endParaRPr lang="en-US" sz="2400">
              <a:solidFill>
                <a:srgbClr val="111827"/>
              </a:solidFill>
              <a:latin typeface="윤고딕"/>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6193"/>
            <a:ext cx="18288000" cy="10519385"/>
          </a:xfrm>
          <a:custGeom>
            <a:avLst/>
            <a:gdLst/>
            <a:ahLst/>
            <a:cxnLst/>
            <a:rect l="l" t="t" r="r" b="b"/>
            <a:pathLst>
              <a:path w="18288000" h="10519385">
                <a:moveTo>
                  <a:pt x="0" y="0"/>
                </a:moveTo>
                <a:lnTo>
                  <a:pt x="18288000" y="0"/>
                </a:lnTo>
                <a:lnTo>
                  <a:pt x="18288000" y="10519386"/>
                </a:lnTo>
                <a:lnTo>
                  <a:pt x="0" y="10519386"/>
                </a:lnTo>
                <a:lnTo>
                  <a:pt x="0" y="0"/>
                </a:lnTo>
                <a:close/>
              </a:path>
            </a:pathLst>
          </a:custGeom>
          <a:blipFill>
            <a:blip r:embed="rId2"/>
            <a:stretch>
              <a:fillRect t="-15193" b="-15193"/>
            </a:stretch>
          </a:blipFill>
        </p:spPr>
      </p:sp>
      <p:sp>
        <p:nvSpPr>
          <p:cNvPr id="3" name="TextBox 3"/>
          <p:cNvSpPr txBox="1"/>
          <p:nvPr/>
        </p:nvSpPr>
        <p:spPr>
          <a:xfrm>
            <a:off x="3712578" y="3642437"/>
            <a:ext cx="10147433" cy="2425634"/>
          </a:xfrm>
          <a:prstGeom prst="rect">
            <a:avLst/>
          </a:prstGeom>
          <a:effectLst>
            <a:outerShdw blurRad="381000" dist="127000" dir="2700000" algn="tl" rotWithShape="0">
              <a:prstClr val="black">
                <a:alpha val="40000"/>
              </a:prstClr>
            </a:outerShdw>
          </a:effectLst>
        </p:spPr>
        <p:txBody>
          <a:bodyPr lIns="0" tIns="0" rIns="0" bIns="0" rtlCol="0" anchor="t">
            <a:spAutoFit/>
          </a:bodyPr>
          <a:lstStyle/>
          <a:p>
            <a:pPr algn="l">
              <a:lnSpc>
                <a:spcPts val="18700"/>
              </a:lnSpc>
            </a:pPr>
            <a:r>
              <a:rPr lang="en-US" sz="17000" err="1">
                <a:solidFill>
                  <a:srgbClr val="FFFFFF"/>
                </a:solidFill>
                <a:ea typeface="210 다락방"/>
              </a:rPr>
              <a:t>감사합니다</a:t>
            </a:r>
            <a:endParaRPr lang="en-US" sz="17000">
              <a:solidFill>
                <a:srgbClr val="FFFFFF"/>
              </a:solidFill>
              <a:ea typeface="210 다락방"/>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44335" y="1336164"/>
            <a:ext cx="7966304" cy="7989000"/>
          </a:xfrm>
          <a:custGeom>
            <a:avLst/>
            <a:gdLst/>
            <a:ahLst/>
            <a:cxnLst/>
            <a:rect l="l" t="t" r="r" b="b"/>
            <a:pathLst>
              <a:path w="7966304" h="7989000">
                <a:moveTo>
                  <a:pt x="0" y="0"/>
                </a:moveTo>
                <a:lnTo>
                  <a:pt x="7966305" y="0"/>
                </a:lnTo>
                <a:lnTo>
                  <a:pt x="7966305" y="7989000"/>
                </a:lnTo>
                <a:lnTo>
                  <a:pt x="0" y="7989000"/>
                </a:lnTo>
                <a:lnTo>
                  <a:pt x="0" y="0"/>
                </a:lnTo>
                <a:close/>
              </a:path>
            </a:pathLst>
          </a:custGeom>
          <a:blipFill>
            <a:blip r:embed="rId3"/>
            <a:stretch>
              <a:fillRect/>
            </a:stretch>
          </a:blipFill>
          <a:ln w="9525" cap="sq">
            <a:solidFill>
              <a:srgbClr val="000000"/>
            </a:solidFill>
            <a:prstDash val="solid"/>
            <a:miter/>
          </a:ln>
        </p:spPr>
      </p:sp>
      <p:sp>
        <p:nvSpPr>
          <p:cNvPr id="3" name="Freeform 3"/>
          <p:cNvSpPr/>
          <p:nvPr/>
        </p:nvSpPr>
        <p:spPr>
          <a:xfrm>
            <a:off x="1028700" y="1336164"/>
            <a:ext cx="7921677" cy="7989000"/>
          </a:xfrm>
          <a:custGeom>
            <a:avLst/>
            <a:gdLst/>
            <a:ahLst/>
            <a:cxnLst/>
            <a:rect l="l" t="t" r="r" b="b"/>
            <a:pathLst>
              <a:path w="7921677" h="7989000">
                <a:moveTo>
                  <a:pt x="0" y="0"/>
                </a:moveTo>
                <a:lnTo>
                  <a:pt x="7921677" y="0"/>
                </a:lnTo>
                <a:lnTo>
                  <a:pt x="7921677" y="7989000"/>
                </a:lnTo>
                <a:lnTo>
                  <a:pt x="0" y="7989000"/>
                </a:lnTo>
                <a:lnTo>
                  <a:pt x="0" y="0"/>
                </a:lnTo>
                <a:close/>
              </a:path>
            </a:pathLst>
          </a:custGeom>
          <a:blipFill>
            <a:blip r:embed="rId4"/>
            <a:stretch>
              <a:fillRect/>
            </a:stretch>
          </a:blipFill>
          <a:ln w="9525" cap="sq">
            <a:solidFill>
              <a:srgbClr val="000000"/>
            </a:solidFill>
            <a:prstDash val="solid"/>
            <a:miter/>
          </a:ln>
        </p:spPr>
      </p:sp>
      <p:sp>
        <p:nvSpPr>
          <p:cNvPr id="4" name="TextBox 4"/>
          <p:cNvSpPr txBox="1"/>
          <p:nvPr/>
        </p:nvSpPr>
        <p:spPr>
          <a:xfrm>
            <a:off x="11807670" y="9706164"/>
            <a:ext cx="5902970" cy="361950"/>
          </a:xfrm>
          <a:prstGeom prst="rect">
            <a:avLst/>
          </a:prstGeom>
        </p:spPr>
        <p:txBody>
          <a:bodyPr lIns="0" tIns="0" rIns="0" bIns="0" rtlCol="0" anchor="t">
            <a:spAutoFit/>
          </a:bodyPr>
          <a:lstStyle/>
          <a:p>
            <a:pPr algn="ctr">
              <a:lnSpc>
                <a:spcPts val="2879"/>
              </a:lnSpc>
              <a:spcBef>
                <a:spcPct val="0"/>
              </a:spcBef>
            </a:pPr>
            <a:r>
              <a:rPr lang="en-US" sz="2400" u="sng" spc="-48" err="1">
                <a:solidFill>
                  <a:srgbClr val="000000"/>
                </a:solidFill>
                <a:latin typeface="Source Han Sans KR Heavy"/>
                <a:ea typeface="Source Han Sans KR Heavy"/>
                <a:hlinkClick r:id="rId5" tooltip="https://kostat.go.kr/boardDownload.es?bid=219&amp;list_no=427913&amp;seq=1"/>
              </a:rPr>
              <a:t>통계청</a:t>
            </a:r>
            <a:r>
              <a:rPr lang="en-US" sz="2400" u="sng" spc="-48">
                <a:solidFill>
                  <a:srgbClr val="000000"/>
                </a:solidFill>
                <a:latin typeface="Source Han Sans KR Heavy"/>
                <a:ea typeface="Source Han Sans KR Heavy"/>
                <a:hlinkClick r:id="rId5" tooltip="https://kostat.go.kr/boardDownload.es?bid=219&amp;list_no=427913&amp;seq=1"/>
              </a:rPr>
              <a:t> - 2023년 </a:t>
            </a:r>
            <a:r>
              <a:rPr lang="en-US" sz="2400" u="sng" spc="-48" err="1">
                <a:solidFill>
                  <a:srgbClr val="000000"/>
                </a:solidFill>
                <a:latin typeface="Source Han Sans KR Heavy"/>
                <a:ea typeface="Source Han Sans KR Heavy"/>
                <a:hlinkClick r:id="rId5" tooltip="https://kostat.go.kr/boardDownload.es?bid=219&amp;list_no=427913&amp;seq=1"/>
              </a:rPr>
              <a:t>사회조사</a:t>
            </a:r>
            <a:r>
              <a:rPr lang="en-US" sz="2400" u="sng" spc="-48">
                <a:solidFill>
                  <a:srgbClr val="000000"/>
                </a:solidFill>
                <a:latin typeface="Source Han Sans KR Heavy"/>
                <a:ea typeface="Source Han Sans KR Heavy"/>
                <a:hlinkClick r:id="rId5" tooltip="https://kostat.go.kr/boardDownload.es?bid=219&amp;list_no=427913&amp;seq=1"/>
              </a:rPr>
              <a:t> </a:t>
            </a:r>
            <a:r>
              <a:rPr lang="en-US" sz="2400" u="sng" spc="-48" err="1">
                <a:solidFill>
                  <a:srgbClr val="000000"/>
                </a:solidFill>
                <a:latin typeface="Source Han Sans KR Heavy"/>
                <a:ea typeface="Source Han Sans KR Heavy"/>
                <a:hlinkClick r:id="rId5" tooltip="https://kostat.go.kr/boardDownload.es?bid=219&amp;list_no=427913&amp;seq=1"/>
              </a:rPr>
              <a:t>결과</a:t>
            </a:r>
            <a:r>
              <a:rPr lang="en-US" sz="2400" u="sng" spc="-48">
                <a:solidFill>
                  <a:srgbClr val="000000"/>
                </a:solidFill>
                <a:latin typeface="Source Han Sans KR Heavy"/>
                <a:ea typeface="Source Han Sans KR Heavy"/>
                <a:hlinkClick r:id="rId5" tooltip="https://kostat.go.kr/boardDownload.es?bid=219&amp;list_no=427913&amp;seq=1"/>
              </a:rPr>
              <a:t> </a:t>
            </a:r>
            <a:r>
              <a:rPr lang="en-US" sz="2400" u="sng" spc="-48" err="1">
                <a:solidFill>
                  <a:srgbClr val="000000"/>
                </a:solidFill>
                <a:latin typeface="Source Han Sans KR Heavy"/>
                <a:ea typeface="Source Han Sans KR Heavy"/>
                <a:hlinkClick r:id="rId5" tooltip="https://kostat.go.kr/boardDownload.es?bid=219&amp;list_no=427913&amp;seq=1"/>
              </a:rPr>
              <a:t>보도자료.hwp</a:t>
            </a:r>
            <a:r>
              <a:rPr lang="en-US" sz="2400" spc="-48">
                <a:solidFill>
                  <a:srgbClr val="000000"/>
                </a:solidFill>
                <a:latin typeface="Source Han Sans KR Heavy"/>
              </a:rPr>
              <a:t> </a:t>
            </a:r>
          </a:p>
        </p:txBody>
      </p:sp>
      <p:sp>
        <p:nvSpPr>
          <p:cNvPr id="5" name="AutoShape 5"/>
          <p:cNvSpPr/>
          <p:nvPr/>
        </p:nvSpPr>
        <p:spPr>
          <a:xfrm>
            <a:off x="1589132" y="3491893"/>
            <a:ext cx="6492240" cy="0"/>
          </a:xfrm>
          <a:prstGeom prst="line">
            <a:avLst/>
          </a:prstGeom>
          <a:ln w="38100" cap="flat">
            <a:solidFill>
              <a:srgbClr val="FA3A2F"/>
            </a:solidFill>
            <a:prstDash val="solid"/>
            <a:headEnd type="none" w="sm" len="sm"/>
            <a:tailEnd type="none" w="sm" len="sm"/>
          </a:ln>
        </p:spPr>
      </p:sp>
      <p:sp>
        <p:nvSpPr>
          <p:cNvPr id="6" name="AutoShape 6"/>
          <p:cNvSpPr/>
          <p:nvPr/>
        </p:nvSpPr>
        <p:spPr>
          <a:xfrm>
            <a:off x="1589132" y="3830714"/>
            <a:ext cx="6492240" cy="0"/>
          </a:xfrm>
          <a:prstGeom prst="line">
            <a:avLst/>
          </a:prstGeom>
          <a:ln w="38100" cap="flat">
            <a:solidFill>
              <a:srgbClr val="FA3A2F"/>
            </a:solidFill>
            <a:prstDash val="solid"/>
            <a:headEnd type="none" w="sm" len="sm"/>
            <a:tailEnd type="none" w="sm" len="sm"/>
          </a:ln>
        </p:spPr>
      </p:sp>
      <p:sp>
        <p:nvSpPr>
          <p:cNvPr id="7" name="AutoShape 7"/>
          <p:cNvSpPr/>
          <p:nvPr/>
        </p:nvSpPr>
        <p:spPr>
          <a:xfrm>
            <a:off x="10127321" y="2778022"/>
            <a:ext cx="5848635" cy="0"/>
          </a:xfrm>
          <a:prstGeom prst="line">
            <a:avLst/>
          </a:prstGeom>
          <a:ln w="38100" cap="flat">
            <a:solidFill>
              <a:srgbClr val="FA3A2F"/>
            </a:solidFill>
            <a:prstDash val="solid"/>
            <a:headEnd type="none" w="sm" len="sm"/>
            <a:tailEnd type="none" w="sm" len="sm"/>
          </a:ln>
        </p:spPr>
      </p:sp>
      <p:grpSp>
        <p:nvGrpSpPr>
          <p:cNvPr id="8" name="Group 8"/>
          <p:cNvGrpSpPr/>
          <p:nvPr/>
        </p:nvGrpSpPr>
        <p:grpSpPr>
          <a:xfrm>
            <a:off x="0" y="0"/>
            <a:ext cx="18288000" cy="959688"/>
            <a:chOff x="0" y="0"/>
            <a:chExt cx="4816593" cy="252757"/>
          </a:xfrm>
        </p:grpSpPr>
        <p:sp>
          <p:nvSpPr>
            <p:cNvPr id="9" name="Freeform 9"/>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10" name="TextBox 10"/>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11" name="TextBox 11"/>
          <p:cNvSpPr txBox="1"/>
          <p:nvPr/>
        </p:nvSpPr>
        <p:spPr>
          <a:xfrm>
            <a:off x="546520" y="59474"/>
            <a:ext cx="6878021" cy="741045"/>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ea typeface="윤고딕 Semi-Bold"/>
              </a:rPr>
              <a:t>1.1.2 선정</a:t>
            </a:r>
            <a:r>
              <a:rPr lang="en-US" sz="4200" u="none" strike="noStrike">
                <a:solidFill>
                  <a:srgbClr val="FFFFFF"/>
                </a:solidFill>
                <a:latin typeface="윤고딕 Semi-Bold"/>
                <a:ea typeface="윤고딕 Semi-Bold"/>
              </a:rPr>
              <a:t>배경 (1/2)</a:t>
            </a:r>
          </a:p>
        </p:txBody>
      </p:sp>
      <p:grpSp>
        <p:nvGrpSpPr>
          <p:cNvPr id="12" name="Group 12"/>
          <p:cNvGrpSpPr/>
          <p:nvPr/>
        </p:nvGrpSpPr>
        <p:grpSpPr>
          <a:xfrm>
            <a:off x="6788468" y="7899082"/>
            <a:ext cx="732472" cy="681990"/>
            <a:chOff x="0" y="0"/>
            <a:chExt cx="976630" cy="909320"/>
          </a:xfrm>
        </p:grpSpPr>
        <p:sp>
          <p:nvSpPr>
            <p:cNvPr id="13" name="Freeform 13"/>
            <p:cNvSpPr/>
            <p:nvPr/>
          </p:nvSpPr>
          <p:spPr>
            <a:xfrm>
              <a:off x="48260" y="41910"/>
              <a:ext cx="881380" cy="817880"/>
            </a:xfrm>
            <a:custGeom>
              <a:avLst/>
              <a:gdLst/>
              <a:ahLst/>
              <a:cxnLst/>
              <a:rect l="l" t="t" r="r" b="b"/>
              <a:pathLst>
                <a:path w="881380" h="817880">
                  <a:moveTo>
                    <a:pt x="718820" y="525780"/>
                  </a:moveTo>
                  <a:cubicBezTo>
                    <a:pt x="656590" y="624840"/>
                    <a:pt x="627380" y="642620"/>
                    <a:pt x="591820" y="657860"/>
                  </a:cubicBezTo>
                  <a:cubicBezTo>
                    <a:pt x="541020" y="678180"/>
                    <a:pt x="469900" y="690880"/>
                    <a:pt x="398780" y="699770"/>
                  </a:cubicBezTo>
                  <a:cubicBezTo>
                    <a:pt x="314960" y="709930"/>
                    <a:pt x="182880" y="721360"/>
                    <a:pt x="119380" y="708660"/>
                  </a:cubicBezTo>
                  <a:cubicBezTo>
                    <a:pt x="82550" y="701040"/>
                    <a:pt x="55880" y="688340"/>
                    <a:pt x="39370" y="671830"/>
                  </a:cubicBezTo>
                  <a:cubicBezTo>
                    <a:pt x="26670" y="660400"/>
                    <a:pt x="24130" y="647700"/>
                    <a:pt x="19050" y="628650"/>
                  </a:cubicBezTo>
                  <a:cubicBezTo>
                    <a:pt x="10160" y="598170"/>
                    <a:pt x="0" y="539750"/>
                    <a:pt x="2540" y="501650"/>
                  </a:cubicBezTo>
                  <a:cubicBezTo>
                    <a:pt x="3810" y="467360"/>
                    <a:pt x="12700" y="438150"/>
                    <a:pt x="21590" y="406400"/>
                  </a:cubicBezTo>
                  <a:cubicBezTo>
                    <a:pt x="31750" y="374650"/>
                    <a:pt x="44450" y="341630"/>
                    <a:pt x="60960" y="309880"/>
                  </a:cubicBezTo>
                  <a:cubicBezTo>
                    <a:pt x="77470" y="279400"/>
                    <a:pt x="96520" y="250190"/>
                    <a:pt x="120650" y="220980"/>
                  </a:cubicBezTo>
                  <a:cubicBezTo>
                    <a:pt x="147320" y="189230"/>
                    <a:pt x="177800" y="156210"/>
                    <a:pt x="212090" y="130810"/>
                  </a:cubicBezTo>
                  <a:cubicBezTo>
                    <a:pt x="245110" y="104140"/>
                    <a:pt x="283210" y="82550"/>
                    <a:pt x="320040" y="64770"/>
                  </a:cubicBezTo>
                  <a:cubicBezTo>
                    <a:pt x="358140" y="48260"/>
                    <a:pt x="389890" y="34290"/>
                    <a:pt x="436880" y="24130"/>
                  </a:cubicBezTo>
                  <a:cubicBezTo>
                    <a:pt x="500380" y="11430"/>
                    <a:pt x="609600" y="0"/>
                    <a:pt x="669290" y="8890"/>
                  </a:cubicBezTo>
                  <a:cubicBezTo>
                    <a:pt x="709930" y="13970"/>
                    <a:pt x="737870" y="26670"/>
                    <a:pt x="767080" y="44450"/>
                  </a:cubicBezTo>
                  <a:cubicBezTo>
                    <a:pt x="793750" y="62230"/>
                    <a:pt x="819150" y="86360"/>
                    <a:pt x="836930" y="114300"/>
                  </a:cubicBezTo>
                  <a:cubicBezTo>
                    <a:pt x="853440" y="140970"/>
                    <a:pt x="864870" y="173990"/>
                    <a:pt x="871220" y="207010"/>
                  </a:cubicBezTo>
                  <a:cubicBezTo>
                    <a:pt x="878840" y="242570"/>
                    <a:pt x="881380" y="281940"/>
                    <a:pt x="877570" y="320040"/>
                  </a:cubicBezTo>
                  <a:cubicBezTo>
                    <a:pt x="872490" y="361950"/>
                    <a:pt x="861060" y="407670"/>
                    <a:pt x="844550" y="448310"/>
                  </a:cubicBezTo>
                  <a:cubicBezTo>
                    <a:pt x="829310" y="487680"/>
                    <a:pt x="811530" y="516890"/>
                    <a:pt x="782320" y="560070"/>
                  </a:cubicBezTo>
                  <a:cubicBezTo>
                    <a:pt x="735330" y="628650"/>
                    <a:pt x="607060" y="801370"/>
                    <a:pt x="571500" y="815340"/>
                  </a:cubicBezTo>
                  <a:cubicBezTo>
                    <a:pt x="561340" y="817880"/>
                    <a:pt x="552450" y="815340"/>
                    <a:pt x="549910" y="811530"/>
                  </a:cubicBezTo>
                  <a:cubicBezTo>
                    <a:pt x="547370" y="807720"/>
                    <a:pt x="547370" y="796290"/>
                    <a:pt x="551180" y="793750"/>
                  </a:cubicBezTo>
                  <a:cubicBezTo>
                    <a:pt x="554990" y="789940"/>
                    <a:pt x="568960" y="788670"/>
                    <a:pt x="572770" y="792480"/>
                  </a:cubicBezTo>
                  <a:cubicBezTo>
                    <a:pt x="575310" y="796290"/>
                    <a:pt x="575310" y="810260"/>
                    <a:pt x="572770" y="814070"/>
                  </a:cubicBezTo>
                  <a:cubicBezTo>
                    <a:pt x="568960" y="816610"/>
                    <a:pt x="558800" y="817880"/>
                    <a:pt x="554990" y="815340"/>
                  </a:cubicBezTo>
                  <a:cubicBezTo>
                    <a:pt x="549910" y="812800"/>
                    <a:pt x="547370" y="805180"/>
                    <a:pt x="549910" y="795020"/>
                  </a:cubicBezTo>
                  <a:cubicBezTo>
                    <a:pt x="558800" y="755650"/>
                    <a:pt x="711200" y="612140"/>
                    <a:pt x="758190" y="546100"/>
                  </a:cubicBezTo>
                  <a:cubicBezTo>
                    <a:pt x="786130" y="504190"/>
                    <a:pt x="801370" y="477520"/>
                    <a:pt x="816610" y="440690"/>
                  </a:cubicBezTo>
                  <a:cubicBezTo>
                    <a:pt x="831850" y="403860"/>
                    <a:pt x="844550" y="360680"/>
                    <a:pt x="848360" y="321310"/>
                  </a:cubicBezTo>
                  <a:cubicBezTo>
                    <a:pt x="852170" y="285750"/>
                    <a:pt x="850900" y="248920"/>
                    <a:pt x="844550" y="215900"/>
                  </a:cubicBezTo>
                  <a:cubicBezTo>
                    <a:pt x="838200" y="186690"/>
                    <a:pt x="830580" y="157480"/>
                    <a:pt x="815340" y="133350"/>
                  </a:cubicBezTo>
                  <a:cubicBezTo>
                    <a:pt x="800100" y="109220"/>
                    <a:pt x="779780" y="86360"/>
                    <a:pt x="755650" y="69850"/>
                  </a:cubicBezTo>
                  <a:cubicBezTo>
                    <a:pt x="730250" y="53340"/>
                    <a:pt x="704850" y="41910"/>
                    <a:pt x="668020" y="36830"/>
                  </a:cubicBezTo>
                  <a:cubicBezTo>
                    <a:pt x="612140" y="27940"/>
                    <a:pt x="506730" y="39370"/>
                    <a:pt x="445770" y="52070"/>
                  </a:cubicBezTo>
                  <a:cubicBezTo>
                    <a:pt x="401320" y="60960"/>
                    <a:pt x="370840" y="73660"/>
                    <a:pt x="335280" y="90170"/>
                  </a:cubicBezTo>
                  <a:cubicBezTo>
                    <a:pt x="299720" y="106680"/>
                    <a:pt x="262890" y="127000"/>
                    <a:pt x="231140" y="151130"/>
                  </a:cubicBezTo>
                  <a:cubicBezTo>
                    <a:pt x="199390" y="175260"/>
                    <a:pt x="168910" y="207010"/>
                    <a:pt x="144780" y="237490"/>
                  </a:cubicBezTo>
                  <a:cubicBezTo>
                    <a:pt x="121920" y="264160"/>
                    <a:pt x="104140" y="287020"/>
                    <a:pt x="87630" y="321310"/>
                  </a:cubicBezTo>
                  <a:cubicBezTo>
                    <a:pt x="64770" y="368300"/>
                    <a:pt x="36830" y="453390"/>
                    <a:pt x="30480" y="499110"/>
                  </a:cubicBezTo>
                  <a:cubicBezTo>
                    <a:pt x="27940" y="528320"/>
                    <a:pt x="31750" y="546100"/>
                    <a:pt x="35560" y="570230"/>
                  </a:cubicBezTo>
                  <a:cubicBezTo>
                    <a:pt x="39370" y="595630"/>
                    <a:pt x="45720" y="633730"/>
                    <a:pt x="57150" y="650240"/>
                  </a:cubicBezTo>
                  <a:cubicBezTo>
                    <a:pt x="63500" y="659130"/>
                    <a:pt x="71120" y="661670"/>
                    <a:pt x="80010" y="665480"/>
                  </a:cubicBezTo>
                  <a:cubicBezTo>
                    <a:pt x="91440" y="671830"/>
                    <a:pt x="101600" y="676910"/>
                    <a:pt x="120650" y="679450"/>
                  </a:cubicBezTo>
                  <a:cubicBezTo>
                    <a:pt x="156210" y="684530"/>
                    <a:pt x="236220" y="680720"/>
                    <a:pt x="285750" y="678180"/>
                  </a:cubicBezTo>
                  <a:cubicBezTo>
                    <a:pt x="325120" y="676910"/>
                    <a:pt x="353060" y="676910"/>
                    <a:pt x="393700" y="670560"/>
                  </a:cubicBezTo>
                  <a:cubicBezTo>
                    <a:pt x="447040" y="662940"/>
                    <a:pt x="532130" y="648970"/>
                    <a:pt x="577850" y="629920"/>
                  </a:cubicBezTo>
                  <a:cubicBezTo>
                    <a:pt x="609600" y="617220"/>
                    <a:pt x="631190" y="601980"/>
                    <a:pt x="651510" y="581660"/>
                  </a:cubicBezTo>
                  <a:cubicBezTo>
                    <a:pt x="670560" y="561340"/>
                    <a:pt x="681990" y="514350"/>
                    <a:pt x="694690" y="506730"/>
                  </a:cubicBezTo>
                  <a:cubicBezTo>
                    <a:pt x="701040" y="504190"/>
                    <a:pt x="709930" y="505460"/>
                    <a:pt x="713740" y="508000"/>
                  </a:cubicBezTo>
                  <a:cubicBezTo>
                    <a:pt x="717550" y="511810"/>
                    <a:pt x="718820" y="525780"/>
                    <a:pt x="718820" y="525780"/>
                  </a:cubicBezTo>
                </a:path>
              </a:pathLst>
            </a:custGeom>
            <a:solidFill>
              <a:srgbClr val="E7191F">
                <a:alpha val="80000"/>
              </a:srgbClr>
            </a:solidFill>
            <a:ln cap="sq">
              <a:noFill/>
              <a:prstDash val="solid"/>
              <a:miter/>
            </a:ln>
          </p:spPr>
        </p:sp>
      </p:grpSp>
      <p:grpSp>
        <p:nvGrpSpPr>
          <p:cNvPr id="14" name="Group 14"/>
          <p:cNvGrpSpPr/>
          <p:nvPr/>
        </p:nvGrpSpPr>
        <p:grpSpPr>
          <a:xfrm>
            <a:off x="3845242" y="8237220"/>
            <a:ext cx="621982" cy="103823"/>
            <a:chOff x="0" y="0"/>
            <a:chExt cx="829310" cy="138430"/>
          </a:xfrm>
        </p:grpSpPr>
        <p:sp>
          <p:nvSpPr>
            <p:cNvPr id="15" name="Freeform 15"/>
            <p:cNvSpPr/>
            <p:nvPr/>
          </p:nvSpPr>
          <p:spPr>
            <a:xfrm>
              <a:off x="50800" y="49530"/>
              <a:ext cx="727710" cy="64770"/>
            </a:xfrm>
            <a:custGeom>
              <a:avLst/>
              <a:gdLst/>
              <a:ahLst/>
              <a:cxnLst/>
              <a:rect l="l" t="t" r="r" b="b"/>
              <a:pathLst>
                <a:path w="727710" h="64770">
                  <a:moveTo>
                    <a:pt x="15240" y="3810"/>
                  </a:moveTo>
                  <a:cubicBezTo>
                    <a:pt x="721360" y="7620"/>
                    <a:pt x="727710" y="20320"/>
                    <a:pt x="725170" y="25400"/>
                  </a:cubicBezTo>
                  <a:cubicBezTo>
                    <a:pt x="722630" y="30480"/>
                    <a:pt x="699770" y="35560"/>
                    <a:pt x="695960" y="31750"/>
                  </a:cubicBezTo>
                  <a:cubicBezTo>
                    <a:pt x="692150" y="27940"/>
                    <a:pt x="695960" y="5080"/>
                    <a:pt x="701040" y="2540"/>
                  </a:cubicBezTo>
                  <a:cubicBezTo>
                    <a:pt x="706120" y="0"/>
                    <a:pt x="725170" y="11430"/>
                    <a:pt x="726440" y="17780"/>
                  </a:cubicBezTo>
                  <a:cubicBezTo>
                    <a:pt x="727710" y="24130"/>
                    <a:pt x="721360" y="31750"/>
                    <a:pt x="708660" y="36830"/>
                  </a:cubicBezTo>
                  <a:cubicBezTo>
                    <a:pt x="645160" y="64770"/>
                    <a:pt x="74930" y="57150"/>
                    <a:pt x="15240" y="34290"/>
                  </a:cubicBezTo>
                  <a:cubicBezTo>
                    <a:pt x="5080" y="30480"/>
                    <a:pt x="0" y="25400"/>
                    <a:pt x="0" y="21590"/>
                  </a:cubicBezTo>
                  <a:cubicBezTo>
                    <a:pt x="0" y="15240"/>
                    <a:pt x="15240" y="3810"/>
                    <a:pt x="15240" y="3810"/>
                  </a:cubicBezTo>
                </a:path>
              </a:pathLst>
            </a:custGeom>
            <a:solidFill>
              <a:srgbClr val="E7191F">
                <a:alpha val="80000"/>
              </a:srgbClr>
            </a:solidFill>
            <a:ln cap="sq">
              <a:noFill/>
              <a:prstDash val="solid"/>
              <a:miter/>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91581" y="1054190"/>
            <a:ext cx="13704839" cy="9147085"/>
          </a:xfrm>
          <a:custGeom>
            <a:avLst/>
            <a:gdLst/>
            <a:ahLst/>
            <a:cxnLst/>
            <a:rect l="l" t="t" r="r" b="b"/>
            <a:pathLst>
              <a:path w="13704839" h="9147085">
                <a:moveTo>
                  <a:pt x="0" y="0"/>
                </a:moveTo>
                <a:lnTo>
                  <a:pt x="13704838" y="0"/>
                </a:lnTo>
                <a:lnTo>
                  <a:pt x="13704838" y="9147085"/>
                </a:lnTo>
                <a:lnTo>
                  <a:pt x="0" y="9147085"/>
                </a:lnTo>
                <a:lnTo>
                  <a:pt x="0" y="0"/>
                </a:lnTo>
                <a:close/>
              </a:path>
            </a:pathLst>
          </a:custGeom>
          <a:blipFill>
            <a:blip r:embed="rId2"/>
            <a:stretch>
              <a:fillRect/>
            </a:stretch>
          </a:blipFill>
          <a:ln w="9525" cap="sq">
            <a:solidFill>
              <a:srgbClr val="000000"/>
            </a:solidFill>
            <a:prstDash val="solid"/>
            <a:miter/>
          </a:ln>
        </p:spPr>
      </p:sp>
      <p:grpSp>
        <p:nvGrpSpPr>
          <p:cNvPr id="3" name="Group 3"/>
          <p:cNvGrpSpPr/>
          <p:nvPr/>
        </p:nvGrpSpPr>
        <p:grpSpPr>
          <a:xfrm>
            <a:off x="0" y="0"/>
            <a:ext cx="18288000" cy="959688"/>
            <a:chOff x="0" y="0"/>
            <a:chExt cx="4816593" cy="252757"/>
          </a:xfrm>
        </p:grpSpPr>
        <p:sp>
          <p:nvSpPr>
            <p:cNvPr id="4" name="Freeform 4"/>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5" name="TextBox 5"/>
            <p:cNvSpPr txBox="1"/>
            <p:nvPr/>
          </p:nvSpPr>
          <p:spPr>
            <a:xfrm>
              <a:off x="0" y="-66675"/>
              <a:ext cx="4816593" cy="319432"/>
            </a:xfrm>
            <a:prstGeom prst="rect">
              <a:avLst/>
            </a:prstGeom>
          </p:spPr>
          <p:txBody>
            <a:bodyPr lIns="50800" tIns="50800" rIns="50800" bIns="50800" rtlCol="0" anchor="ctr"/>
            <a:lstStyle/>
            <a:p>
              <a:pPr algn="ctr">
                <a:lnSpc>
                  <a:spcPts val="3749"/>
                </a:lnSpc>
              </a:pPr>
              <a:endParaRPr/>
            </a:p>
          </p:txBody>
        </p:sp>
      </p:grpSp>
      <p:sp>
        <p:nvSpPr>
          <p:cNvPr id="6" name="Freeform 6"/>
          <p:cNvSpPr/>
          <p:nvPr/>
        </p:nvSpPr>
        <p:spPr>
          <a:xfrm>
            <a:off x="3963648" y="6679973"/>
            <a:ext cx="470785" cy="416003"/>
          </a:xfrm>
          <a:custGeom>
            <a:avLst/>
            <a:gdLst/>
            <a:ahLst/>
            <a:cxnLst/>
            <a:rect l="l" t="t" r="r" b="b"/>
            <a:pathLst>
              <a:path w="470785" h="416003">
                <a:moveTo>
                  <a:pt x="0" y="0"/>
                </a:moveTo>
                <a:lnTo>
                  <a:pt x="470786" y="0"/>
                </a:lnTo>
                <a:lnTo>
                  <a:pt x="470786" y="416002"/>
                </a:lnTo>
                <a:lnTo>
                  <a:pt x="0" y="4160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546520" y="68999"/>
            <a:ext cx="6878021" cy="731520"/>
          </a:xfrm>
          <a:prstGeom prst="rect">
            <a:avLst/>
          </a:prstGeom>
        </p:spPr>
        <p:txBody>
          <a:bodyPr lIns="0" tIns="0" rIns="0" bIns="0" rtlCol="0" anchor="t">
            <a:spAutoFit/>
          </a:bodyPr>
          <a:lstStyle/>
          <a:p>
            <a:pPr marL="0" lvl="0" indent="0" algn="just">
              <a:lnSpc>
                <a:spcPts val="5880"/>
              </a:lnSpc>
              <a:spcBef>
                <a:spcPct val="0"/>
              </a:spcBef>
            </a:pPr>
            <a:r>
              <a:rPr lang="en-US" sz="4200">
                <a:solidFill>
                  <a:srgbClr val="FFFFFF"/>
                </a:solidFill>
                <a:latin typeface="윤고딕 Semi-Bold"/>
              </a:rPr>
              <a:t>1.1.2 </a:t>
            </a:r>
            <a:r>
              <a:rPr lang="en-US" sz="4200" u="none" strike="noStrike">
                <a:solidFill>
                  <a:srgbClr val="FFFFFF"/>
                </a:solidFill>
                <a:latin typeface="윤고딕 Semi-Bold"/>
                <a:ea typeface="윤고딕 Semi-Bold"/>
              </a:rPr>
              <a:t>선정배경 (2/2)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162132" y="-260938"/>
            <a:ext cx="20612265" cy="11632664"/>
          </a:xfrm>
          <a:prstGeom prst="rect">
            <a:avLst/>
          </a:prstGeom>
        </p:spPr>
      </p:pic>
      <p:sp>
        <p:nvSpPr>
          <p:cNvPr id="3" name="Freeform 3"/>
          <p:cNvSpPr/>
          <p:nvPr/>
        </p:nvSpPr>
        <p:spPr>
          <a:xfrm>
            <a:off x="14948220" y="7652078"/>
            <a:ext cx="4108744" cy="2737451"/>
          </a:xfrm>
          <a:custGeom>
            <a:avLst/>
            <a:gdLst/>
            <a:ahLst/>
            <a:cxnLst/>
            <a:rect l="l" t="t" r="r" b="b"/>
            <a:pathLst>
              <a:path w="4108744" h="2737451">
                <a:moveTo>
                  <a:pt x="0" y="0"/>
                </a:moveTo>
                <a:lnTo>
                  <a:pt x="4108744" y="0"/>
                </a:lnTo>
                <a:lnTo>
                  <a:pt x="4108744" y="2737451"/>
                </a:lnTo>
                <a:lnTo>
                  <a:pt x="0" y="2737451"/>
                </a:lnTo>
                <a:lnTo>
                  <a:pt x="0" y="0"/>
                </a:lnTo>
                <a:close/>
              </a:path>
            </a:pathLst>
          </a:custGeom>
          <a:blipFill>
            <a:blip r:embed="rId5"/>
            <a:stretch>
              <a:fillRect/>
            </a:stretch>
          </a:blipFill>
        </p:spPr>
      </p:sp>
      <p:sp>
        <p:nvSpPr>
          <p:cNvPr id="4" name="Freeform 4"/>
          <p:cNvSpPr/>
          <p:nvPr/>
        </p:nvSpPr>
        <p:spPr>
          <a:xfrm>
            <a:off x="12314031" y="6971365"/>
            <a:ext cx="3411314" cy="2367791"/>
          </a:xfrm>
          <a:custGeom>
            <a:avLst/>
            <a:gdLst/>
            <a:ahLst/>
            <a:cxnLst/>
            <a:rect l="l" t="t" r="r" b="b"/>
            <a:pathLst>
              <a:path w="3411314" h="2367791">
                <a:moveTo>
                  <a:pt x="0" y="0"/>
                </a:moveTo>
                <a:lnTo>
                  <a:pt x="3411313" y="0"/>
                </a:lnTo>
                <a:lnTo>
                  <a:pt x="3411313" y="2367791"/>
                </a:lnTo>
                <a:lnTo>
                  <a:pt x="0" y="23677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85325" y="1368725"/>
            <a:ext cx="8731113" cy="1644362"/>
          </a:xfrm>
          <a:prstGeom prst="rect">
            <a:avLst/>
          </a:prstGeom>
        </p:spPr>
        <p:txBody>
          <a:bodyPr lIns="0" tIns="0" rIns="0" bIns="0" rtlCol="0" anchor="t">
            <a:spAutoFit/>
          </a:bodyPr>
          <a:lstStyle/>
          <a:p>
            <a:pPr algn="ctr">
              <a:lnSpc>
                <a:spcPts val="4390"/>
              </a:lnSpc>
            </a:pPr>
            <a:r>
              <a:rPr lang="en-US" sz="3136" err="1">
                <a:solidFill>
                  <a:srgbClr val="000000"/>
                </a:solidFill>
                <a:latin typeface="나눔고딕" panose="020D0604000000000000" pitchFamily="34" charset="-127"/>
                <a:ea typeface="나눔고딕" panose="020D0604000000000000" pitchFamily="34" charset="-127"/>
              </a:rPr>
              <a:t>여자친구가</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놀러</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가자는데</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여행계획을</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어떻게</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짜지</a:t>
            </a:r>
            <a:r>
              <a:rPr lang="en-US" sz="3136">
                <a:solidFill>
                  <a:srgbClr val="000000"/>
                </a:solidFill>
                <a:latin typeface="나눔고딕" panose="020D0604000000000000" pitchFamily="34" charset="-127"/>
                <a:ea typeface="나눔고딕" panose="020D0604000000000000" pitchFamily="34" charset="-127"/>
              </a:rPr>
              <a:t>?</a:t>
            </a:r>
          </a:p>
          <a:p>
            <a:pPr algn="ctr">
              <a:lnSpc>
                <a:spcPts val="4390"/>
              </a:lnSpc>
            </a:pPr>
            <a:r>
              <a:rPr lang="en-US" sz="3136" err="1">
                <a:solidFill>
                  <a:srgbClr val="000000"/>
                </a:solidFill>
                <a:latin typeface="나눔고딕" panose="020D0604000000000000" pitchFamily="34" charset="-127"/>
                <a:ea typeface="나눔고딕" panose="020D0604000000000000" pitchFamily="34" charset="-127"/>
              </a:rPr>
              <a:t>아무데나</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가자는데</a:t>
            </a:r>
            <a:r>
              <a:rPr lang="en-US" sz="3136">
                <a:solidFill>
                  <a:srgbClr val="000000"/>
                </a:solidFill>
                <a:latin typeface="나눔고딕" panose="020D0604000000000000" pitchFamily="34" charset="-127"/>
                <a:ea typeface="나눔고딕" panose="020D0604000000000000" pitchFamily="34" charset="-127"/>
              </a:rPr>
              <a:t>.. </a:t>
            </a:r>
          </a:p>
          <a:p>
            <a:pPr algn="ctr">
              <a:lnSpc>
                <a:spcPts val="4390"/>
              </a:lnSpc>
            </a:pPr>
            <a:r>
              <a:rPr lang="en-US" sz="3136" err="1">
                <a:solidFill>
                  <a:srgbClr val="000000"/>
                </a:solidFill>
                <a:latin typeface="나눔고딕" panose="020D0604000000000000" pitchFamily="34" charset="-127"/>
                <a:ea typeface="나눔고딕" panose="020D0604000000000000" pitchFamily="34" charset="-127"/>
              </a:rPr>
              <a:t>진짜</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아무곳이나</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가면</a:t>
            </a:r>
            <a:r>
              <a:rPr lang="en-US" sz="3136">
                <a:solidFill>
                  <a:srgbClr val="000000"/>
                </a:solidFill>
                <a:latin typeface="나눔고딕" panose="020D0604000000000000" pitchFamily="34" charset="-127"/>
                <a:ea typeface="나눔고딕" panose="020D0604000000000000" pitchFamily="34" charset="-127"/>
              </a:rPr>
              <a:t> </a:t>
            </a:r>
            <a:r>
              <a:rPr lang="en-US" sz="3136" err="1">
                <a:solidFill>
                  <a:srgbClr val="000000"/>
                </a:solidFill>
                <a:latin typeface="나눔고딕" panose="020D0604000000000000" pitchFamily="34" charset="-127"/>
                <a:ea typeface="나눔고딕" panose="020D0604000000000000" pitchFamily="34" charset="-127"/>
              </a:rPr>
              <a:t>차이겠지</a:t>
            </a:r>
            <a:r>
              <a:rPr lang="en-US" sz="3136">
                <a:solidFill>
                  <a:srgbClr val="000000"/>
                </a:solidFill>
                <a:latin typeface="나눔고딕" panose="020D0604000000000000" pitchFamily="34" charset="-127"/>
                <a:ea typeface="나눔고딕" panose="020D0604000000000000" pitchFamily="34" charset="-127"/>
              </a:rPr>
              <a:t>?</a:t>
            </a:r>
          </a:p>
        </p:txBody>
      </p:sp>
      <p:sp>
        <p:nvSpPr>
          <p:cNvPr id="6" name="TextBox 6"/>
          <p:cNvSpPr txBox="1"/>
          <p:nvPr/>
        </p:nvSpPr>
        <p:spPr>
          <a:xfrm rot="-1110019">
            <a:off x="12481784" y="7955350"/>
            <a:ext cx="2764482" cy="363586"/>
          </a:xfrm>
          <a:prstGeom prst="rect">
            <a:avLst/>
          </a:prstGeom>
        </p:spPr>
        <p:txBody>
          <a:bodyPr lIns="0" tIns="0" rIns="0" bIns="0" rtlCol="0" anchor="t">
            <a:spAutoFit/>
          </a:bodyPr>
          <a:lstStyle/>
          <a:p>
            <a:pPr algn="ctr">
              <a:lnSpc>
                <a:spcPts val="3059"/>
              </a:lnSpc>
            </a:pPr>
            <a:r>
              <a:rPr lang="en-US" sz="2185" err="1">
                <a:solidFill>
                  <a:srgbClr val="000000"/>
                </a:solidFill>
                <a:latin typeface="나눔고딕" panose="020D0604000000000000" pitchFamily="34" charset="-127"/>
                <a:ea typeface="나눔고딕" panose="020D0604000000000000" pitchFamily="34" charset="-127"/>
              </a:rPr>
              <a:t>아무데나</a:t>
            </a:r>
            <a:r>
              <a:rPr lang="en-US" sz="2185">
                <a:solidFill>
                  <a:srgbClr val="000000"/>
                </a:solidFill>
                <a:latin typeface="나눔고딕" panose="020D0604000000000000" pitchFamily="34" charset="-127"/>
                <a:ea typeface="나눔고딕" panose="020D0604000000000000" pitchFamily="34" charset="-127"/>
              </a:rPr>
              <a:t> </a:t>
            </a:r>
            <a:r>
              <a:rPr lang="en-US" sz="2185" err="1">
                <a:solidFill>
                  <a:srgbClr val="000000"/>
                </a:solidFill>
                <a:latin typeface="나눔고딕" panose="020D0604000000000000" pitchFamily="34" charset="-127"/>
                <a:ea typeface="나눔고딕" panose="020D0604000000000000" pitchFamily="34" charset="-127"/>
              </a:rPr>
              <a:t>가보기만</a:t>
            </a:r>
            <a:r>
              <a:rPr lang="en-US" sz="2185">
                <a:solidFill>
                  <a:srgbClr val="000000"/>
                </a:solidFill>
                <a:latin typeface="나눔고딕" panose="020D0604000000000000" pitchFamily="34" charset="-127"/>
                <a:ea typeface="나눔고딕" panose="020D0604000000000000" pitchFamily="34" charset="-127"/>
              </a:rPr>
              <a:t> </a:t>
            </a:r>
            <a:r>
              <a:rPr lang="en-US" sz="2185" err="1">
                <a:solidFill>
                  <a:srgbClr val="000000"/>
                </a:solidFill>
                <a:latin typeface="나눔고딕" panose="020D0604000000000000" pitchFamily="34" charset="-127"/>
                <a:ea typeface="나눔고딕" panose="020D0604000000000000" pitchFamily="34" charset="-127"/>
              </a:rPr>
              <a:t>해봐</a:t>
            </a:r>
            <a:endParaRPr lang="en-US" sz="2185">
              <a:solidFill>
                <a:srgbClr val="000000"/>
              </a:solidFill>
              <a:latin typeface="나눔고딕" panose="020D0604000000000000" pitchFamily="34" charset="-127"/>
              <a:ea typeface="나눔고딕" panose="020D0604000000000000" pitchFamily="34" charset="-127"/>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2323"/>
          </a:xfrm>
          <a:custGeom>
            <a:avLst/>
            <a:gdLst/>
            <a:ahLst/>
            <a:cxnLst/>
            <a:rect l="l" t="t" r="r" b="b"/>
            <a:pathLst>
              <a:path w="18288000" h="10282323">
                <a:moveTo>
                  <a:pt x="0" y="0"/>
                </a:moveTo>
                <a:lnTo>
                  <a:pt x="18288000" y="0"/>
                </a:lnTo>
                <a:lnTo>
                  <a:pt x="18288000" y="10282323"/>
                </a:lnTo>
                <a:lnTo>
                  <a:pt x="0" y="10282323"/>
                </a:lnTo>
                <a:lnTo>
                  <a:pt x="0" y="0"/>
                </a:lnTo>
                <a:close/>
              </a:path>
            </a:pathLst>
          </a:custGeom>
          <a:blipFill>
            <a:blip r:embed="rId3"/>
            <a:stretch>
              <a:fillRect t="-9249" b="-9249"/>
            </a:stretch>
          </a:blipFill>
        </p:spPr>
      </p:sp>
      <p:sp>
        <p:nvSpPr>
          <p:cNvPr id="3" name="AutoShape 3"/>
          <p:cNvSpPr/>
          <p:nvPr/>
        </p:nvSpPr>
        <p:spPr>
          <a:xfrm>
            <a:off x="5616739" y="1060633"/>
            <a:ext cx="7200038" cy="0"/>
          </a:xfrm>
          <a:prstGeom prst="line">
            <a:avLst/>
          </a:prstGeom>
          <a:ln w="19050" cap="rnd">
            <a:solidFill>
              <a:srgbClr val="000000"/>
            </a:solidFill>
            <a:prstDash val="solid"/>
            <a:headEnd type="none" w="sm" len="sm"/>
            <a:tailEnd type="none" w="sm" len="sm"/>
          </a:ln>
        </p:spPr>
      </p:sp>
      <p:grpSp>
        <p:nvGrpSpPr>
          <p:cNvPr id="4" name="Group 4"/>
          <p:cNvGrpSpPr/>
          <p:nvPr/>
        </p:nvGrpSpPr>
        <p:grpSpPr>
          <a:xfrm>
            <a:off x="3789730" y="4867650"/>
            <a:ext cx="4520588" cy="4893575"/>
            <a:chOff x="0" y="0"/>
            <a:chExt cx="1190608" cy="1288843"/>
          </a:xfrm>
        </p:grpSpPr>
        <p:sp>
          <p:nvSpPr>
            <p:cNvPr id="5" name="Freeform 5"/>
            <p:cNvSpPr/>
            <p:nvPr/>
          </p:nvSpPr>
          <p:spPr>
            <a:xfrm>
              <a:off x="0" y="0"/>
              <a:ext cx="1190608" cy="1288843"/>
            </a:xfrm>
            <a:custGeom>
              <a:avLst/>
              <a:gdLst/>
              <a:ahLst/>
              <a:cxnLst/>
              <a:rect l="l" t="t" r="r" b="b"/>
              <a:pathLst>
                <a:path w="1190608" h="1288843">
                  <a:moveTo>
                    <a:pt x="34252" y="0"/>
                  </a:moveTo>
                  <a:lnTo>
                    <a:pt x="1156356" y="0"/>
                  </a:lnTo>
                  <a:cubicBezTo>
                    <a:pt x="1165440" y="0"/>
                    <a:pt x="1174152" y="3609"/>
                    <a:pt x="1180575" y="10032"/>
                  </a:cubicBezTo>
                  <a:cubicBezTo>
                    <a:pt x="1186999" y="16456"/>
                    <a:pt x="1190608" y="25168"/>
                    <a:pt x="1190608" y="34252"/>
                  </a:cubicBezTo>
                  <a:lnTo>
                    <a:pt x="1190608" y="1254591"/>
                  </a:lnTo>
                  <a:cubicBezTo>
                    <a:pt x="1190608" y="1273508"/>
                    <a:pt x="1175272" y="1288843"/>
                    <a:pt x="1156356" y="1288843"/>
                  </a:cubicBezTo>
                  <a:lnTo>
                    <a:pt x="34252" y="1288843"/>
                  </a:lnTo>
                  <a:cubicBezTo>
                    <a:pt x="25168" y="1288843"/>
                    <a:pt x="16456" y="1285234"/>
                    <a:pt x="10032" y="1278811"/>
                  </a:cubicBezTo>
                  <a:cubicBezTo>
                    <a:pt x="3609" y="1272387"/>
                    <a:pt x="0" y="1263675"/>
                    <a:pt x="0" y="1254591"/>
                  </a:cubicBezTo>
                  <a:lnTo>
                    <a:pt x="0" y="34252"/>
                  </a:lnTo>
                  <a:cubicBezTo>
                    <a:pt x="0" y="25168"/>
                    <a:pt x="3609" y="16456"/>
                    <a:pt x="10032" y="10032"/>
                  </a:cubicBezTo>
                  <a:cubicBezTo>
                    <a:pt x="16456" y="3609"/>
                    <a:pt x="25168" y="0"/>
                    <a:pt x="34252" y="0"/>
                  </a:cubicBezTo>
                  <a:close/>
                </a:path>
              </a:pathLst>
            </a:custGeom>
            <a:solidFill>
              <a:srgbClr val="FFFFFF"/>
            </a:solidFill>
          </p:spPr>
        </p:sp>
        <p:sp>
          <p:nvSpPr>
            <p:cNvPr id="6" name="TextBox 6"/>
            <p:cNvSpPr txBox="1"/>
            <p:nvPr/>
          </p:nvSpPr>
          <p:spPr>
            <a:xfrm>
              <a:off x="0" y="0"/>
              <a:ext cx="1190608" cy="1288843"/>
            </a:xfrm>
            <a:prstGeom prst="rect">
              <a:avLst/>
            </a:prstGeom>
          </p:spPr>
          <p:txBody>
            <a:bodyPr lIns="50800" tIns="50800" rIns="50800" bIns="50800" rtlCol="0" anchor="ctr"/>
            <a:lstStyle/>
            <a:p>
              <a:pPr algn="ctr">
                <a:lnSpc>
                  <a:spcPts val="1742"/>
                </a:lnSpc>
              </a:pPr>
              <a:endParaRPr/>
            </a:p>
          </p:txBody>
        </p:sp>
      </p:grpSp>
      <p:sp>
        <p:nvSpPr>
          <p:cNvPr id="7" name="AutoShape 7"/>
          <p:cNvSpPr/>
          <p:nvPr/>
        </p:nvSpPr>
        <p:spPr>
          <a:xfrm>
            <a:off x="4786291" y="6184186"/>
            <a:ext cx="2506406" cy="0"/>
          </a:xfrm>
          <a:prstGeom prst="line">
            <a:avLst/>
          </a:prstGeom>
          <a:ln w="19050" cap="rnd">
            <a:solidFill>
              <a:srgbClr val="333333"/>
            </a:solidFill>
            <a:prstDash val="solid"/>
            <a:headEnd type="none" w="sm" len="sm"/>
            <a:tailEnd type="none" w="sm" len="sm"/>
          </a:ln>
        </p:spPr>
      </p:sp>
      <p:grpSp>
        <p:nvGrpSpPr>
          <p:cNvPr id="8" name="Group 8"/>
          <p:cNvGrpSpPr/>
          <p:nvPr/>
        </p:nvGrpSpPr>
        <p:grpSpPr>
          <a:xfrm>
            <a:off x="10315385" y="4867650"/>
            <a:ext cx="4520588" cy="4893179"/>
            <a:chOff x="0" y="0"/>
            <a:chExt cx="1190608" cy="1288738"/>
          </a:xfrm>
        </p:grpSpPr>
        <p:sp>
          <p:nvSpPr>
            <p:cNvPr id="9" name="Freeform 9"/>
            <p:cNvSpPr/>
            <p:nvPr/>
          </p:nvSpPr>
          <p:spPr>
            <a:xfrm>
              <a:off x="0" y="0"/>
              <a:ext cx="1190608" cy="1288738"/>
            </a:xfrm>
            <a:custGeom>
              <a:avLst/>
              <a:gdLst/>
              <a:ahLst/>
              <a:cxnLst/>
              <a:rect l="l" t="t" r="r" b="b"/>
              <a:pathLst>
                <a:path w="1190608" h="1288738">
                  <a:moveTo>
                    <a:pt x="34252" y="0"/>
                  </a:moveTo>
                  <a:lnTo>
                    <a:pt x="1156356" y="0"/>
                  </a:lnTo>
                  <a:cubicBezTo>
                    <a:pt x="1165440" y="0"/>
                    <a:pt x="1174152" y="3609"/>
                    <a:pt x="1180575" y="10032"/>
                  </a:cubicBezTo>
                  <a:cubicBezTo>
                    <a:pt x="1186999" y="16456"/>
                    <a:pt x="1190608" y="25168"/>
                    <a:pt x="1190608" y="34252"/>
                  </a:cubicBezTo>
                  <a:lnTo>
                    <a:pt x="1190608" y="1254487"/>
                  </a:lnTo>
                  <a:cubicBezTo>
                    <a:pt x="1190608" y="1263571"/>
                    <a:pt x="1186999" y="1272283"/>
                    <a:pt x="1180575" y="1278706"/>
                  </a:cubicBezTo>
                  <a:cubicBezTo>
                    <a:pt x="1174152" y="1285130"/>
                    <a:pt x="1165440" y="1288738"/>
                    <a:pt x="1156356" y="1288738"/>
                  </a:cubicBezTo>
                  <a:lnTo>
                    <a:pt x="34252" y="1288738"/>
                  </a:lnTo>
                  <a:cubicBezTo>
                    <a:pt x="25168" y="1288738"/>
                    <a:pt x="16456" y="1285130"/>
                    <a:pt x="10032" y="1278706"/>
                  </a:cubicBezTo>
                  <a:cubicBezTo>
                    <a:pt x="3609" y="1272283"/>
                    <a:pt x="0" y="1263571"/>
                    <a:pt x="0" y="1254487"/>
                  </a:cubicBezTo>
                  <a:lnTo>
                    <a:pt x="0" y="34252"/>
                  </a:lnTo>
                  <a:cubicBezTo>
                    <a:pt x="0" y="25168"/>
                    <a:pt x="3609" y="16456"/>
                    <a:pt x="10032" y="10032"/>
                  </a:cubicBezTo>
                  <a:cubicBezTo>
                    <a:pt x="16456" y="3609"/>
                    <a:pt x="25168" y="0"/>
                    <a:pt x="34252" y="0"/>
                  </a:cubicBezTo>
                  <a:close/>
                </a:path>
              </a:pathLst>
            </a:custGeom>
            <a:solidFill>
              <a:srgbClr val="FFFFFF"/>
            </a:solidFill>
          </p:spPr>
        </p:sp>
        <p:sp>
          <p:nvSpPr>
            <p:cNvPr id="10" name="TextBox 10"/>
            <p:cNvSpPr txBox="1"/>
            <p:nvPr/>
          </p:nvSpPr>
          <p:spPr>
            <a:xfrm>
              <a:off x="0" y="0"/>
              <a:ext cx="1190608" cy="1288738"/>
            </a:xfrm>
            <a:prstGeom prst="rect">
              <a:avLst/>
            </a:prstGeom>
          </p:spPr>
          <p:txBody>
            <a:bodyPr lIns="50800" tIns="50800" rIns="50800" bIns="50800" rtlCol="0" anchor="ctr"/>
            <a:lstStyle/>
            <a:p>
              <a:pPr algn="ctr">
                <a:lnSpc>
                  <a:spcPts val="1742"/>
                </a:lnSpc>
              </a:pPr>
              <a:endParaRPr/>
            </a:p>
          </p:txBody>
        </p:sp>
      </p:grpSp>
      <p:sp>
        <p:nvSpPr>
          <p:cNvPr id="11" name="TextBox 11"/>
          <p:cNvSpPr txBox="1"/>
          <p:nvPr/>
        </p:nvSpPr>
        <p:spPr>
          <a:xfrm>
            <a:off x="11157600" y="5205115"/>
            <a:ext cx="2907521" cy="915035"/>
          </a:xfrm>
          <a:prstGeom prst="rect">
            <a:avLst/>
          </a:prstGeom>
        </p:spPr>
        <p:txBody>
          <a:bodyPr lIns="0" tIns="0" rIns="0" bIns="0" rtlCol="0" anchor="t">
            <a:spAutoFit/>
          </a:bodyPr>
          <a:lstStyle/>
          <a:p>
            <a:pPr algn="ctr">
              <a:lnSpc>
                <a:spcPts val="3640"/>
              </a:lnSpc>
            </a:pPr>
            <a:r>
              <a:rPr lang="en-US" sz="2600" spc="-13" err="1">
                <a:solidFill>
                  <a:srgbClr val="333333"/>
                </a:solidFill>
                <a:ea typeface="윤고딕 Medium"/>
              </a:rPr>
              <a:t>여행</a:t>
            </a:r>
            <a:r>
              <a:rPr lang="en-US" sz="2600" spc="-13">
                <a:solidFill>
                  <a:srgbClr val="333333"/>
                </a:solidFill>
                <a:ea typeface="윤고딕 Medium"/>
              </a:rPr>
              <a:t> </a:t>
            </a:r>
            <a:r>
              <a:rPr lang="en-US" sz="2600" spc="-13" err="1">
                <a:solidFill>
                  <a:srgbClr val="333333"/>
                </a:solidFill>
                <a:ea typeface="윤고딕 Medium"/>
              </a:rPr>
              <a:t>계획</a:t>
            </a:r>
            <a:r>
              <a:rPr lang="en-US" sz="2600" spc="-13">
                <a:solidFill>
                  <a:srgbClr val="333333"/>
                </a:solidFill>
                <a:ea typeface="윤고딕 Medium"/>
              </a:rPr>
              <a:t> </a:t>
            </a:r>
          </a:p>
          <a:p>
            <a:pPr algn="ctr">
              <a:lnSpc>
                <a:spcPts val="3640"/>
              </a:lnSpc>
              <a:spcBef>
                <a:spcPct val="0"/>
              </a:spcBef>
            </a:pPr>
            <a:r>
              <a:rPr lang="en-US" sz="2600" spc="-13" err="1">
                <a:solidFill>
                  <a:srgbClr val="333333"/>
                </a:solidFill>
                <a:ea typeface="윤고딕 Medium"/>
              </a:rPr>
              <a:t>편리함</a:t>
            </a:r>
            <a:r>
              <a:rPr lang="en-US" sz="2600" spc="-13">
                <a:solidFill>
                  <a:srgbClr val="333333"/>
                </a:solidFill>
                <a:ea typeface="윤고딕 Medium"/>
              </a:rPr>
              <a:t> </a:t>
            </a:r>
            <a:r>
              <a:rPr lang="en-US" sz="2600" spc="-13" err="1">
                <a:solidFill>
                  <a:srgbClr val="333333"/>
                </a:solidFill>
                <a:ea typeface="윤고딕 Medium"/>
              </a:rPr>
              <a:t>제공</a:t>
            </a:r>
            <a:r>
              <a:rPr lang="en-US" sz="2600" spc="-13">
                <a:solidFill>
                  <a:srgbClr val="333333"/>
                </a:solidFill>
                <a:ea typeface="윤고딕 Medium"/>
              </a:rPr>
              <a:t> 및 </a:t>
            </a:r>
            <a:r>
              <a:rPr lang="en-US" sz="2600" spc="-13" err="1">
                <a:solidFill>
                  <a:srgbClr val="333333"/>
                </a:solidFill>
                <a:ea typeface="윤고딕 Medium"/>
              </a:rPr>
              <a:t>공유</a:t>
            </a:r>
            <a:endParaRPr lang="en-US" sz="2600" spc="-13">
              <a:solidFill>
                <a:srgbClr val="333333"/>
              </a:solidFill>
              <a:ea typeface="윤고딕 Medium"/>
            </a:endParaRPr>
          </a:p>
        </p:txBody>
      </p:sp>
      <p:sp>
        <p:nvSpPr>
          <p:cNvPr id="12" name="TextBox 12"/>
          <p:cNvSpPr txBox="1"/>
          <p:nvPr/>
        </p:nvSpPr>
        <p:spPr>
          <a:xfrm>
            <a:off x="10456776" y="6708061"/>
            <a:ext cx="4309170" cy="2124075"/>
          </a:xfrm>
          <a:prstGeom prst="rect">
            <a:avLst/>
          </a:prstGeom>
        </p:spPr>
        <p:txBody>
          <a:bodyPr lIns="0" tIns="0" rIns="0" bIns="0" rtlCol="0" anchor="t">
            <a:spAutoFit/>
          </a:bodyPr>
          <a:lstStyle/>
          <a:p>
            <a:pPr algn="ctr">
              <a:lnSpc>
                <a:spcPts val="4200"/>
              </a:lnSpc>
            </a:pPr>
            <a:r>
              <a:rPr lang="en-US" sz="3000" spc="-89" err="1">
                <a:solidFill>
                  <a:srgbClr val="363D46"/>
                </a:solidFill>
                <a:ea typeface="윤고딕"/>
              </a:rPr>
              <a:t>사용자가</a:t>
            </a:r>
            <a:r>
              <a:rPr lang="en-US" sz="3000" spc="-89">
                <a:solidFill>
                  <a:srgbClr val="363D46"/>
                </a:solidFill>
                <a:ea typeface="윤고딕"/>
              </a:rPr>
              <a:t> </a:t>
            </a:r>
            <a:r>
              <a:rPr lang="en-US" sz="3000" spc="-89" err="1">
                <a:solidFill>
                  <a:srgbClr val="363D46"/>
                </a:solidFill>
                <a:ea typeface="윤고딕"/>
              </a:rPr>
              <a:t>여행계획을</a:t>
            </a:r>
            <a:r>
              <a:rPr lang="en-US" sz="3000" spc="-89">
                <a:solidFill>
                  <a:srgbClr val="363D46"/>
                </a:solidFill>
                <a:ea typeface="윤고딕"/>
              </a:rPr>
              <a:t> </a:t>
            </a:r>
          </a:p>
          <a:p>
            <a:pPr algn="ctr">
              <a:lnSpc>
                <a:spcPts val="4200"/>
              </a:lnSpc>
            </a:pPr>
            <a:r>
              <a:rPr lang="en-US" sz="3000" spc="-89" err="1">
                <a:solidFill>
                  <a:srgbClr val="363D46"/>
                </a:solidFill>
                <a:ea typeface="윤고딕"/>
              </a:rPr>
              <a:t>편리하게</a:t>
            </a:r>
            <a:r>
              <a:rPr lang="en-US" sz="3000" spc="-89">
                <a:solidFill>
                  <a:srgbClr val="363D46"/>
                </a:solidFill>
                <a:ea typeface="윤고딕"/>
              </a:rPr>
              <a:t> </a:t>
            </a:r>
            <a:r>
              <a:rPr lang="en-US" sz="3000" spc="-89" err="1">
                <a:solidFill>
                  <a:srgbClr val="363D46"/>
                </a:solidFill>
                <a:ea typeface="윤고딕"/>
              </a:rPr>
              <a:t>세우도록</a:t>
            </a:r>
            <a:r>
              <a:rPr lang="en-US" sz="3000" spc="-89">
                <a:solidFill>
                  <a:srgbClr val="363D46"/>
                </a:solidFill>
                <a:ea typeface="윤고딕"/>
              </a:rPr>
              <a:t> </a:t>
            </a:r>
            <a:r>
              <a:rPr lang="en-US" sz="3000" spc="-89" err="1">
                <a:solidFill>
                  <a:srgbClr val="363D46"/>
                </a:solidFill>
                <a:ea typeface="윤고딕"/>
              </a:rPr>
              <a:t>지원하며</a:t>
            </a:r>
            <a:r>
              <a:rPr lang="en-US" sz="3000" spc="-89">
                <a:solidFill>
                  <a:srgbClr val="363D46"/>
                </a:solidFill>
                <a:ea typeface="윤고딕"/>
              </a:rPr>
              <a:t> </a:t>
            </a:r>
          </a:p>
          <a:p>
            <a:pPr algn="ctr">
              <a:lnSpc>
                <a:spcPts val="4200"/>
              </a:lnSpc>
            </a:pPr>
            <a:r>
              <a:rPr lang="en-US" sz="3000" spc="-89" err="1">
                <a:solidFill>
                  <a:srgbClr val="363D46"/>
                </a:solidFill>
                <a:ea typeface="윤고딕"/>
              </a:rPr>
              <a:t>서로</a:t>
            </a:r>
            <a:r>
              <a:rPr lang="en-US" sz="3000" spc="-89">
                <a:solidFill>
                  <a:srgbClr val="363D46"/>
                </a:solidFill>
                <a:ea typeface="윤고딕"/>
              </a:rPr>
              <a:t> </a:t>
            </a:r>
            <a:r>
              <a:rPr lang="en-US" sz="3000" spc="-89" err="1">
                <a:solidFill>
                  <a:srgbClr val="363D46"/>
                </a:solidFill>
                <a:ea typeface="윤고딕"/>
              </a:rPr>
              <a:t>공유할</a:t>
            </a:r>
            <a:r>
              <a:rPr lang="en-US" sz="3000" spc="-89">
                <a:solidFill>
                  <a:srgbClr val="363D46"/>
                </a:solidFill>
                <a:ea typeface="윤고딕"/>
              </a:rPr>
              <a:t> 수 </a:t>
            </a:r>
            <a:r>
              <a:rPr lang="en-US" sz="3000" spc="-89" err="1">
                <a:solidFill>
                  <a:srgbClr val="363D46"/>
                </a:solidFill>
                <a:ea typeface="윤고딕"/>
              </a:rPr>
              <a:t>있는</a:t>
            </a:r>
            <a:r>
              <a:rPr lang="en-US" sz="3000" spc="-89">
                <a:solidFill>
                  <a:srgbClr val="363D46"/>
                </a:solidFill>
                <a:ea typeface="윤고딕"/>
              </a:rPr>
              <a:t> </a:t>
            </a:r>
            <a:r>
              <a:rPr lang="en-US" sz="3000" spc="-89" err="1">
                <a:solidFill>
                  <a:srgbClr val="363D46"/>
                </a:solidFill>
                <a:ea typeface="윤고딕"/>
              </a:rPr>
              <a:t>기능</a:t>
            </a:r>
            <a:r>
              <a:rPr lang="en-US" sz="3000" spc="-89">
                <a:solidFill>
                  <a:srgbClr val="363D46"/>
                </a:solidFill>
                <a:ea typeface="윤고딕"/>
              </a:rPr>
              <a:t> </a:t>
            </a:r>
          </a:p>
          <a:p>
            <a:pPr algn="ctr">
              <a:lnSpc>
                <a:spcPts val="4200"/>
              </a:lnSpc>
              <a:spcBef>
                <a:spcPct val="0"/>
              </a:spcBef>
            </a:pPr>
            <a:r>
              <a:rPr lang="en-US" sz="3000" spc="-89" err="1">
                <a:solidFill>
                  <a:srgbClr val="363D46"/>
                </a:solidFill>
                <a:ea typeface="윤고딕"/>
              </a:rPr>
              <a:t>제공</a:t>
            </a:r>
            <a:endParaRPr lang="en-US" sz="3000" spc="-89">
              <a:solidFill>
                <a:srgbClr val="363D46"/>
              </a:solidFill>
              <a:ea typeface="윤고딕"/>
            </a:endParaRPr>
          </a:p>
        </p:txBody>
      </p:sp>
      <p:sp>
        <p:nvSpPr>
          <p:cNvPr id="13" name="AutoShape 13"/>
          <p:cNvSpPr/>
          <p:nvPr/>
        </p:nvSpPr>
        <p:spPr>
          <a:xfrm>
            <a:off x="11337451" y="6174661"/>
            <a:ext cx="2506406" cy="0"/>
          </a:xfrm>
          <a:prstGeom prst="line">
            <a:avLst/>
          </a:prstGeom>
          <a:ln w="19050" cap="rnd">
            <a:solidFill>
              <a:srgbClr val="333333"/>
            </a:solidFill>
            <a:prstDash val="solid"/>
            <a:headEnd type="none" w="sm" len="sm"/>
            <a:tailEnd type="none" w="sm" len="sm"/>
          </a:ln>
        </p:spPr>
      </p:sp>
      <p:sp>
        <p:nvSpPr>
          <p:cNvPr id="14" name="TextBox 14"/>
          <p:cNvSpPr txBox="1"/>
          <p:nvPr/>
        </p:nvSpPr>
        <p:spPr>
          <a:xfrm>
            <a:off x="4061951" y="5648213"/>
            <a:ext cx="3995196" cy="448310"/>
          </a:xfrm>
          <a:prstGeom prst="rect">
            <a:avLst/>
          </a:prstGeom>
        </p:spPr>
        <p:txBody>
          <a:bodyPr lIns="0" tIns="0" rIns="0" bIns="0" rtlCol="0" anchor="t">
            <a:spAutoFit/>
          </a:bodyPr>
          <a:lstStyle/>
          <a:p>
            <a:pPr algn="ctr">
              <a:lnSpc>
                <a:spcPts val="3639"/>
              </a:lnSpc>
              <a:spcBef>
                <a:spcPct val="0"/>
              </a:spcBef>
            </a:pPr>
            <a:r>
              <a:rPr lang="en-US" sz="2599" spc="-12" err="1">
                <a:solidFill>
                  <a:srgbClr val="333333"/>
                </a:solidFill>
                <a:ea typeface="윤고딕 Medium"/>
              </a:rPr>
              <a:t>국내</a:t>
            </a:r>
            <a:r>
              <a:rPr lang="en-US" sz="2599" spc="-12">
                <a:solidFill>
                  <a:srgbClr val="333333"/>
                </a:solidFill>
                <a:ea typeface="윤고딕 Medium"/>
              </a:rPr>
              <a:t> </a:t>
            </a:r>
            <a:r>
              <a:rPr lang="en-US" sz="2599" spc="-12" err="1">
                <a:solidFill>
                  <a:srgbClr val="333333"/>
                </a:solidFill>
                <a:ea typeface="윤고딕 Medium"/>
              </a:rPr>
              <a:t>여행지</a:t>
            </a:r>
            <a:r>
              <a:rPr lang="en-US" sz="2599" spc="-12">
                <a:solidFill>
                  <a:srgbClr val="333333"/>
                </a:solidFill>
                <a:ea typeface="윤고딕 Medium"/>
              </a:rPr>
              <a:t> </a:t>
            </a:r>
            <a:r>
              <a:rPr lang="en-US" sz="2599" spc="-12" err="1">
                <a:solidFill>
                  <a:srgbClr val="333333"/>
                </a:solidFill>
                <a:ea typeface="윤고딕 Medium"/>
              </a:rPr>
              <a:t>정보</a:t>
            </a:r>
            <a:r>
              <a:rPr lang="en-US" sz="2599" spc="-12">
                <a:solidFill>
                  <a:srgbClr val="333333"/>
                </a:solidFill>
                <a:ea typeface="윤고딕 Medium"/>
              </a:rPr>
              <a:t> </a:t>
            </a:r>
            <a:r>
              <a:rPr lang="en-US" sz="2599" spc="-12" err="1">
                <a:solidFill>
                  <a:srgbClr val="333333"/>
                </a:solidFill>
                <a:ea typeface="윤고딕 Medium"/>
              </a:rPr>
              <a:t>제공</a:t>
            </a:r>
            <a:endParaRPr lang="en-US" sz="2599" spc="-12">
              <a:solidFill>
                <a:srgbClr val="333333"/>
              </a:solidFill>
              <a:ea typeface="윤고딕 Medium"/>
            </a:endParaRPr>
          </a:p>
        </p:txBody>
      </p:sp>
      <p:grpSp>
        <p:nvGrpSpPr>
          <p:cNvPr id="15" name="Group 15"/>
          <p:cNvGrpSpPr/>
          <p:nvPr/>
        </p:nvGrpSpPr>
        <p:grpSpPr>
          <a:xfrm>
            <a:off x="3452027" y="4063809"/>
            <a:ext cx="1461997" cy="1461964"/>
            <a:chOff x="0" y="0"/>
            <a:chExt cx="6350000" cy="6349856"/>
          </a:xfrm>
        </p:grpSpPr>
        <p:sp>
          <p:nvSpPr>
            <p:cNvPr id="16" name="Freeform 16"/>
            <p:cNvSpPr/>
            <p:nvPr/>
          </p:nvSpPr>
          <p:spPr>
            <a:xfrm>
              <a:off x="0" y="0"/>
              <a:ext cx="6350000" cy="6349856"/>
            </a:xfrm>
            <a:custGeom>
              <a:avLst/>
              <a:gdLst/>
              <a:ahLst/>
              <a:cxnLst/>
              <a:rect l="l" t="t" r="r" b="b"/>
              <a:pathLst>
                <a:path w="6350000" h="6349856">
                  <a:moveTo>
                    <a:pt x="3175000" y="0"/>
                  </a:moveTo>
                  <a:cubicBezTo>
                    <a:pt x="1421496" y="0"/>
                    <a:pt x="0" y="1421464"/>
                    <a:pt x="0" y="3174928"/>
                  </a:cubicBezTo>
                  <a:cubicBezTo>
                    <a:pt x="0" y="4928393"/>
                    <a:pt x="1421496" y="6349856"/>
                    <a:pt x="3175000" y="6349856"/>
                  </a:cubicBezTo>
                  <a:cubicBezTo>
                    <a:pt x="4928504" y="6349856"/>
                    <a:pt x="6350000" y="4928393"/>
                    <a:pt x="6350000" y="3174928"/>
                  </a:cubicBezTo>
                  <a:cubicBezTo>
                    <a:pt x="6350000" y="1421464"/>
                    <a:pt x="4928504" y="0"/>
                    <a:pt x="3175000" y="0"/>
                  </a:cubicBezTo>
                  <a:close/>
                </a:path>
              </a:pathLst>
            </a:custGeom>
            <a:solidFill>
              <a:srgbClr val="333333"/>
            </a:solidFill>
          </p:spPr>
        </p:sp>
      </p:grpSp>
      <p:sp>
        <p:nvSpPr>
          <p:cNvPr id="17" name="TextBox 17"/>
          <p:cNvSpPr txBox="1"/>
          <p:nvPr/>
        </p:nvSpPr>
        <p:spPr>
          <a:xfrm>
            <a:off x="3536635" y="4596371"/>
            <a:ext cx="1292782" cy="34925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윤고딕"/>
                <a:ea typeface="윤고딕"/>
              </a:rPr>
              <a:t>목표 1</a:t>
            </a:r>
          </a:p>
        </p:txBody>
      </p:sp>
      <p:sp>
        <p:nvSpPr>
          <p:cNvPr id="18" name="TextBox 18"/>
          <p:cNvSpPr txBox="1"/>
          <p:nvPr/>
        </p:nvSpPr>
        <p:spPr>
          <a:xfrm>
            <a:off x="4793245" y="6708061"/>
            <a:ext cx="2807705" cy="2124075"/>
          </a:xfrm>
          <a:prstGeom prst="rect">
            <a:avLst/>
          </a:prstGeom>
        </p:spPr>
        <p:txBody>
          <a:bodyPr lIns="0" tIns="0" rIns="0" bIns="0" rtlCol="0" anchor="t">
            <a:spAutoFit/>
          </a:bodyPr>
          <a:lstStyle/>
          <a:p>
            <a:pPr algn="ctr">
              <a:lnSpc>
                <a:spcPts val="4200"/>
              </a:lnSpc>
            </a:pPr>
            <a:r>
              <a:rPr lang="en-US" sz="3000" spc="-89" err="1">
                <a:solidFill>
                  <a:srgbClr val="363D46"/>
                </a:solidFill>
                <a:ea typeface="윤고딕"/>
              </a:rPr>
              <a:t>사용자가</a:t>
            </a:r>
            <a:r>
              <a:rPr lang="en-US" sz="3000" spc="-89">
                <a:solidFill>
                  <a:srgbClr val="363D46"/>
                </a:solidFill>
                <a:ea typeface="윤고딕"/>
              </a:rPr>
              <a:t> </a:t>
            </a:r>
            <a:r>
              <a:rPr lang="en-US" sz="3000" spc="-89" err="1">
                <a:solidFill>
                  <a:srgbClr val="363D46"/>
                </a:solidFill>
                <a:ea typeface="윤고딕"/>
              </a:rPr>
              <a:t>쉽게</a:t>
            </a:r>
            <a:r>
              <a:rPr lang="en-US" sz="3000" spc="-89">
                <a:solidFill>
                  <a:srgbClr val="363D46"/>
                </a:solidFill>
                <a:ea typeface="윤고딕"/>
              </a:rPr>
              <a:t> </a:t>
            </a:r>
          </a:p>
          <a:p>
            <a:pPr algn="ctr">
              <a:lnSpc>
                <a:spcPts val="4200"/>
              </a:lnSpc>
            </a:pPr>
            <a:r>
              <a:rPr lang="en-US" sz="3000" spc="-89" err="1">
                <a:solidFill>
                  <a:srgbClr val="363D46"/>
                </a:solidFill>
                <a:ea typeface="윤고딕"/>
              </a:rPr>
              <a:t>접근할</a:t>
            </a:r>
            <a:r>
              <a:rPr lang="en-US" sz="3000" spc="-89">
                <a:solidFill>
                  <a:srgbClr val="363D46"/>
                </a:solidFill>
                <a:ea typeface="윤고딕"/>
              </a:rPr>
              <a:t> 수 </a:t>
            </a:r>
            <a:r>
              <a:rPr lang="en-US" sz="3000" spc="-89" err="1">
                <a:solidFill>
                  <a:srgbClr val="363D46"/>
                </a:solidFill>
                <a:ea typeface="윤고딕"/>
              </a:rPr>
              <a:t>있는</a:t>
            </a:r>
            <a:r>
              <a:rPr lang="en-US" sz="3000" spc="-89">
                <a:solidFill>
                  <a:srgbClr val="363D46"/>
                </a:solidFill>
                <a:ea typeface="윤고딕"/>
              </a:rPr>
              <a:t> </a:t>
            </a:r>
          </a:p>
          <a:p>
            <a:pPr algn="ctr">
              <a:lnSpc>
                <a:spcPts val="4200"/>
              </a:lnSpc>
            </a:pPr>
            <a:r>
              <a:rPr lang="en-US" sz="3000" spc="-89" err="1">
                <a:solidFill>
                  <a:srgbClr val="363D46"/>
                </a:solidFill>
                <a:ea typeface="윤고딕"/>
              </a:rPr>
              <a:t>국내</a:t>
            </a:r>
            <a:r>
              <a:rPr lang="en-US" sz="3000" spc="-89">
                <a:solidFill>
                  <a:srgbClr val="363D46"/>
                </a:solidFill>
                <a:ea typeface="윤고딕"/>
              </a:rPr>
              <a:t> </a:t>
            </a:r>
            <a:r>
              <a:rPr lang="en-US" sz="3000" spc="-89" err="1">
                <a:solidFill>
                  <a:srgbClr val="363D46"/>
                </a:solidFill>
                <a:ea typeface="윤고딕"/>
              </a:rPr>
              <a:t>다양한</a:t>
            </a:r>
            <a:r>
              <a:rPr lang="en-US" sz="3000" spc="-89">
                <a:solidFill>
                  <a:srgbClr val="363D46"/>
                </a:solidFill>
                <a:ea typeface="윤고딕"/>
              </a:rPr>
              <a:t> </a:t>
            </a:r>
          </a:p>
          <a:p>
            <a:pPr algn="ctr">
              <a:lnSpc>
                <a:spcPts val="4200"/>
              </a:lnSpc>
              <a:spcBef>
                <a:spcPct val="0"/>
              </a:spcBef>
            </a:pPr>
            <a:r>
              <a:rPr lang="en-US" sz="3000" spc="-89" err="1">
                <a:solidFill>
                  <a:srgbClr val="363D46"/>
                </a:solidFill>
                <a:ea typeface="윤고딕"/>
              </a:rPr>
              <a:t>여행지</a:t>
            </a:r>
            <a:r>
              <a:rPr lang="en-US" sz="3000" spc="-89">
                <a:solidFill>
                  <a:srgbClr val="363D46"/>
                </a:solidFill>
                <a:ea typeface="윤고딕"/>
              </a:rPr>
              <a:t> </a:t>
            </a:r>
            <a:r>
              <a:rPr lang="en-US" sz="3000" spc="-89" err="1">
                <a:solidFill>
                  <a:srgbClr val="363D46"/>
                </a:solidFill>
                <a:ea typeface="윤고딕"/>
              </a:rPr>
              <a:t>정보</a:t>
            </a:r>
            <a:r>
              <a:rPr lang="en-US" sz="3000" spc="-89">
                <a:solidFill>
                  <a:srgbClr val="363D46"/>
                </a:solidFill>
                <a:ea typeface="윤고딕"/>
              </a:rPr>
              <a:t> </a:t>
            </a:r>
            <a:r>
              <a:rPr lang="en-US" sz="3000" spc="-89" err="1">
                <a:solidFill>
                  <a:srgbClr val="363D46"/>
                </a:solidFill>
                <a:ea typeface="윤고딕"/>
              </a:rPr>
              <a:t>제공</a:t>
            </a:r>
            <a:endParaRPr lang="en-US" sz="3000" spc="-89">
              <a:solidFill>
                <a:srgbClr val="363D46"/>
              </a:solidFill>
              <a:ea typeface="윤고딕"/>
            </a:endParaRPr>
          </a:p>
        </p:txBody>
      </p:sp>
      <p:grpSp>
        <p:nvGrpSpPr>
          <p:cNvPr id="19" name="Group 19"/>
          <p:cNvGrpSpPr/>
          <p:nvPr/>
        </p:nvGrpSpPr>
        <p:grpSpPr>
          <a:xfrm>
            <a:off x="9877180" y="4063809"/>
            <a:ext cx="1461997" cy="1461964"/>
            <a:chOff x="0" y="0"/>
            <a:chExt cx="6350000" cy="6349856"/>
          </a:xfrm>
        </p:grpSpPr>
        <p:sp>
          <p:nvSpPr>
            <p:cNvPr id="20" name="Freeform 20"/>
            <p:cNvSpPr/>
            <p:nvPr/>
          </p:nvSpPr>
          <p:spPr>
            <a:xfrm>
              <a:off x="0" y="0"/>
              <a:ext cx="6350000" cy="6349856"/>
            </a:xfrm>
            <a:custGeom>
              <a:avLst/>
              <a:gdLst/>
              <a:ahLst/>
              <a:cxnLst/>
              <a:rect l="l" t="t" r="r" b="b"/>
              <a:pathLst>
                <a:path w="6350000" h="6349856">
                  <a:moveTo>
                    <a:pt x="3175000" y="0"/>
                  </a:moveTo>
                  <a:cubicBezTo>
                    <a:pt x="1421496" y="0"/>
                    <a:pt x="0" y="1421464"/>
                    <a:pt x="0" y="3174928"/>
                  </a:cubicBezTo>
                  <a:cubicBezTo>
                    <a:pt x="0" y="4928393"/>
                    <a:pt x="1421496" y="6349856"/>
                    <a:pt x="3175000" y="6349856"/>
                  </a:cubicBezTo>
                  <a:cubicBezTo>
                    <a:pt x="4928504" y="6349856"/>
                    <a:pt x="6350000" y="4928393"/>
                    <a:pt x="6350000" y="3174928"/>
                  </a:cubicBezTo>
                  <a:cubicBezTo>
                    <a:pt x="6350000" y="1421464"/>
                    <a:pt x="4928504" y="0"/>
                    <a:pt x="3175000" y="0"/>
                  </a:cubicBezTo>
                  <a:close/>
                </a:path>
              </a:pathLst>
            </a:custGeom>
            <a:solidFill>
              <a:srgbClr val="333333"/>
            </a:solidFill>
          </p:spPr>
        </p:sp>
      </p:grpSp>
      <p:sp>
        <p:nvSpPr>
          <p:cNvPr id="21" name="TextBox 21"/>
          <p:cNvSpPr txBox="1"/>
          <p:nvPr/>
        </p:nvSpPr>
        <p:spPr>
          <a:xfrm>
            <a:off x="9947505" y="4596371"/>
            <a:ext cx="1321348" cy="349250"/>
          </a:xfrm>
          <a:prstGeom prst="rect">
            <a:avLst/>
          </a:prstGeom>
        </p:spPr>
        <p:txBody>
          <a:bodyPr lIns="0" tIns="0" rIns="0" bIns="0" rtlCol="0" anchor="t">
            <a:spAutoFit/>
          </a:bodyPr>
          <a:lstStyle/>
          <a:p>
            <a:pPr algn="ctr">
              <a:lnSpc>
                <a:spcPts val="2800"/>
              </a:lnSpc>
              <a:spcBef>
                <a:spcPct val="0"/>
              </a:spcBef>
            </a:pPr>
            <a:r>
              <a:rPr lang="en-US" sz="2000" err="1">
                <a:solidFill>
                  <a:srgbClr val="FFFFFF"/>
                </a:solidFill>
                <a:latin typeface="윤고딕"/>
                <a:ea typeface="윤고딕"/>
              </a:rPr>
              <a:t>목표</a:t>
            </a:r>
            <a:r>
              <a:rPr lang="en-US" sz="2000">
                <a:solidFill>
                  <a:srgbClr val="FFFFFF"/>
                </a:solidFill>
                <a:latin typeface="윤고딕"/>
                <a:ea typeface="윤고딕"/>
              </a:rPr>
              <a:t> 2</a:t>
            </a:r>
          </a:p>
        </p:txBody>
      </p:sp>
      <p:grpSp>
        <p:nvGrpSpPr>
          <p:cNvPr id="22" name="Group 22"/>
          <p:cNvGrpSpPr/>
          <p:nvPr/>
        </p:nvGrpSpPr>
        <p:grpSpPr>
          <a:xfrm>
            <a:off x="4367031" y="1921081"/>
            <a:ext cx="9842698" cy="1653390"/>
            <a:chOff x="0" y="0"/>
            <a:chExt cx="2592315" cy="435461"/>
          </a:xfrm>
        </p:grpSpPr>
        <p:sp>
          <p:nvSpPr>
            <p:cNvPr id="23" name="Freeform 23"/>
            <p:cNvSpPr/>
            <p:nvPr/>
          </p:nvSpPr>
          <p:spPr>
            <a:xfrm>
              <a:off x="0" y="0"/>
              <a:ext cx="2592315" cy="435461"/>
            </a:xfrm>
            <a:custGeom>
              <a:avLst/>
              <a:gdLst/>
              <a:ahLst/>
              <a:cxnLst/>
              <a:rect l="l" t="t" r="r" b="b"/>
              <a:pathLst>
                <a:path w="2592315" h="435461">
                  <a:moveTo>
                    <a:pt x="15731" y="0"/>
                  </a:moveTo>
                  <a:lnTo>
                    <a:pt x="2576584" y="0"/>
                  </a:lnTo>
                  <a:cubicBezTo>
                    <a:pt x="2580756" y="0"/>
                    <a:pt x="2584758" y="1657"/>
                    <a:pt x="2587708" y="4608"/>
                  </a:cubicBezTo>
                  <a:cubicBezTo>
                    <a:pt x="2590658" y="7558"/>
                    <a:pt x="2592315" y="11559"/>
                    <a:pt x="2592315" y="15731"/>
                  </a:cubicBezTo>
                  <a:lnTo>
                    <a:pt x="2592315" y="419729"/>
                  </a:lnTo>
                  <a:cubicBezTo>
                    <a:pt x="2592315" y="428418"/>
                    <a:pt x="2585272" y="435461"/>
                    <a:pt x="2576584" y="435461"/>
                  </a:cubicBezTo>
                  <a:lnTo>
                    <a:pt x="15731" y="435461"/>
                  </a:lnTo>
                  <a:cubicBezTo>
                    <a:pt x="11559" y="435461"/>
                    <a:pt x="7558" y="433803"/>
                    <a:pt x="4608" y="430853"/>
                  </a:cubicBezTo>
                  <a:cubicBezTo>
                    <a:pt x="1657" y="427903"/>
                    <a:pt x="0" y="423902"/>
                    <a:pt x="0" y="419729"/>
                  </a:cubicBezTo>
                  <a:lnTo>
                    <a:pt x="0" y="15731"/>
                  </a:lnTo>
                  <a:cubicBezTo>
                    <a:pt x="0" y="11559"/>
                    <a:pt x="1657" y="7558"/>
                    <a:pt x="4608" y="4608"/>
                  </a:cubicBezTo>
                  <a:cubicBezTo>
                    <a:pt x="7558" y="1657"/>
                    <a:pt x="11559" y="0"/>
                    <a:pt x="15731" y="0"/>
                  </a:cubicBezTo>
                  <a:close/>
                </a:path>
              </a:pathLst>
            </a:custGeom>
            <a:solidFill>
              <a:srgbClr val="FFFFFF"/>
            </a:solidFill>
          </p:spPr>
        </p:sp>
        <p:sp>
          <p:nvSpPr>
            <p:cNvPr id="24" name="TextBox 24"/>
            <p:cNvSpPr txBox="1"/>
            <p:nvPr/>
          </p:nvSpPr>
          <p:spPr>
            <a:xfrm>
              <a:off x="0" y="0"/>
              <a:ext cx="2592315" cy="435461"/>
            </a:xfrm>
            <a:prstGeom prst="rect">
              <a:avLst/>
            </a:prstGeom>
          </p:spPr>
          <p:txBody>
            <a:bodyPr lIns="50800" tIns="50800" rIns="50800" bIns="50800" rtlCol="0" anchor="ctr"/>
            <a:lstStyle/>
            <a:p>
              <a:pPr algn="ctr">
                <a:lnSpc>
                  <a:spcPts val="3120"/>
                </a:lnSpc>
              </a:pPr>
              <a:r>
                <a:rPr lang="en-US" sz="2600" spc="-195" err="1">
                  <a:solidFill>
                    <a:srgbClr val="000000"/>
                  </a:solidFill>
                  <a:ea typeface="윤고딕 Medium"/>
                </a:rPr>
                <a:t>국내</a:t>
              </a:r>
              <a:r>
                <a:rPr lang="en-US" sz="2600" spc="-195">
                  <a:solidFill>
                    <a:srgbClr val="000000"/>
                  </a:solidFill>
                  <a:ea typeface="윤고딕 Medium"/>
                </a:rPr>
                <a:t> </a:t>
              </a:r>
              <a:r>
                <a:rPr lang="en-US" sz="2600" spc="-195" err="1">
                  <a:solidFill>
                    <a:srgbClr val="000000"/>
                  </a:solidFill>
                  <a:ea typeface="윤고딕 Medium"/>
                </a:rPr>
                <a:t>여행</a:t>
              </a:r>
              <a:r>
                <a:rPr lang="en-US" sz="2600" spc="-195">
                  <a:solidFill>
                    <a:srgbClr val="000000"/>
                  </a:solidFill>
                  <a:ea typeface="윤고딕 Medium"/>
                </a:rPr>
                <a:t> </a:t>
              </a:r>
              <a:r>
                <a:rPr lang="en-US" sz="2600" spc="-195" err="1">
                  <a:solidFill>
                    <a:srgbClr val="000000"/>
                  </a:solidFill>
                  <a:ea typeface="윤고딕 Medium"/>
                </a:rPr>
                <a:t>자동</a:t>
              </a:r>
              <a:r>
                <a:rPr lang="en-US" sz="2600" spc="-195">
                  <a:solidFill>
                    <a:srgbClr val="000000"/>
                  </a:solidFill>
                  <a:ea typeface="윤고딕 Medium"/>
                </a:rPr>
                <a:t> </a:t>
              </a:r>
              <a:r>
                <a:rPr lang="en-US" sz="2600" spc="-195" err="1">
                  <a:solidFill>
                    <a:srgbClr val="000000"/>
                  </a:solidFill>
                  <a:ea typeface="윤고딕 Medium"/>
                </a:rPr>
                <a:t>플래너</a:t>
              </a:r>
              <a:r>
                <a:rPr lang="en-US" sz="2600" spc="-195">
                  <a:solidFill>
                    <a:srgbClr val="000000"/>
                  </a:solidFill>
                  <a:ea typeface="윤고딕 Medium"/>
                </a:rPr>
                <a:t> </a:t>
              </a:r>
              <a:r>
                <a:rPr lang="en-US" sz="2600" spc="-195" err="1">
                  <a:solidFill>
                    <a:srgbClr val="000000"/>
                  </a:solidFill>
                  <a:ea typeface="윤고딕 Medium"/>
                </a:rPr>
                <a:t>서비스</a:t>
              </a:r>
              <a:r>
                <a:rPr lang="en-US" sz="2600" spc="-195">
                  <a:solidFill>
                    <a:srgbClr val="000000"/>
                  </a:solidFill>
                  <a:ea typeface="윤고딕 Medium"/>
                </a:rPr>
                <a:t> </a:t>
              </a:r>
              <a:r>
                <a:rPr lang="en-US" sz="2600" spc="-195" err="1">
                  <a:solidFill>
                    <a:srgbClr val="000000"/>
                  </a:solidFill>
                  <a:ea typeface="윤고딕 Medium"/>
                </a:rPr>
                <a:t>구현</a:t>
              </a:r>
              <a:endParaRPr lang="en-US" sz="2600" spc="-195">
                <a:solidFill>
                  <a:srgbClr val="000000"/>
                </a:solidFill>
                <a:ea typeface="윤고딕 Medium"/>
              </a:endParaRPr>
            </a:p>
          </p:txBody>
        </p:sp>
      </p:grpSp>
      <p:grpSp>
        <p:nvGrpSpPr>
          <p:cNvPr id="25" name="Group 25"/>
          <p:cNvGrpSpPr/>
          <p:nvPr/>
        </p:nvGrpSpPr>
        <p:grpSpPr>
          <a:xfrm>
            <a:off x="7600950" y="1578415"/>
            <a:ext cx="3086100" cy="685331"/>
            <a:chOff x="0" y="0"/>
            <a:chExt cx="812800" cy="180499"/>
          </a:xfrm>
        </p:grpSpPr>
        <p:sp>
          <p:nvSpPr>
            <p:cNvPr id="26" name="Freeform 26"/>
            <p:cNvSpPr/>
            <p:nvPr/>
          </p:nvSpPr>
          <p:spPr>
            <a:xfrm>
              <a:off x="0" y="0"/>
              <a:ext cx="812800" cy="180499"/>
            </a:xfrm>
            <a:custGeom>
              <a:avLst/>
              <a:gdLst/>
              <a:ahLst/>
              <a:cxnLst/>
              <a:rect l="l" t="t" r="r" b="b"/>
              <a:pathLst>
                <a:path w="812800" h="180499">
                  <a:moveTo>
                    <a:pt x="75259" y="0"/>
                  </a:moveTo>
                  <a:lnTo>
                    <a:pt x="737541" y="0"/>
                  </a:lnTo>
                  <a:cubicBezTo>
                    <a:pt x="779105" y="0"/>
                    <a:pt x="812800" y="33695"/>
                    <a:pt x="812800" y="75259"/>
                  </a:cubicBezTo>
                  <a:lnTo>
                    <a:pt x="812800" y="105239"/>
                  </a:lnTo>
                  <a:cubicBezTo>
                    <a:pt x="812800" y="146804"/>
                    <a:pt x="779105" y="180499"/>
                    <a:pt x="737541" y="180499"/>
                  </a:cubicBezTo>
                  <a:lnTo>
                    <a:pt x="75259" y="180499"/>
                  </a:lnTo>
                  <a:cubicBezTo>
                    <a:pt x="33695" y="180499"/>
                    <a:pt x="0" y="146804"/>
                    <a:pt x="0" y="105239"/>
                  </a:cubicBezTo>
                  <a:lnTo>
                    <a:pt x="0" y="75259"/>
                  </a:lnTo>
                  <a:cubicBezTo>
                    <a:pt x="0" y="33695"/>
                    <a:pt x="33695" y="0"/>
                    <a:pt x="75259" y="0"/>
                  </a:cubicBezTo>
                  <a:close/>
                </a:path>
              </a:pathLst>
            </a:custGeom>
            <a:solidFill>
              <a:srgbClr val="333333"/>
            </a:solidFill>
            <a:ln cap="rnd">
              <a:noFill/>
              <a:prstDash val="solid"/>
              <a:round/>
            </a:ln>
          </p:spPr>
        </p:sp>
        <p:sp>
          <p:nvSpPr>
            <p:cNvPr id="27" name="TextBox 27"/>
            <p:cNvSpPr txBox="1"/>
            <p:nvPr/>
          </p:nvSpPr>
          <p:spPr>
            <a:xfrm>
              <a:off x="0" y="-9525"/>
              <a:ext cx="812800" cy="190024"/>
            </a:xfrm>
            <a:prstGeom prst="rect">
              <a:avLst/>
            </a:prstGeom>
          </p:spPr>
          <p:txBody>
            <a:bodyPr lIns="50800" tIns="50800" rIns="50800" bIns="50800" rtlCol="0" anchor="ctr"/>
            <a:lstStyle/>
            <a:p>
              <a:pPr marL="0" lvl="1" indent="0" algn="ctr">
                <a:lnSpc>
                  <a:spcPts val="2400"/>
                </a:lnSpc>
                <a:spcBef>
                  <a:spcPct val="0"/>
                </a:spcBef>
              </a:pPr>
              <a:r>
                <a:rPr lang="en-US" sz="2000">
                  <a:solidFill>
                    <a:srgbClr val="FFFFFF"/>
                  </a:solidFill>
                  <a:ea typeface="윤고딕"/>
                </a:rPr>
                <a:t>목 적</a:t>
              </a:r>
            </a:p>
          </p:txBody>
        </p:sp>
      </p:grpSp>
      <p:sp>
        <p:nvSpPr>
          <p:cNvPr id="28" name="TextBox 28"/>
          <p:cNvSpPr txBox="1"/>
          <p:nvPr/>
        </p:nvSpPr>
        <p:spPr>
          <a:xfrm>
            <a:off x="3719138" y="197033"/>
            <a:ext cx="10849724" cy="83337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210 국민체조" panose="020B0600000101010101" charset="0"/>
                <a:ea typeface="에스코어 드림 6 Bold" panose="020B0703030302020204" pitchFamily="34" charset="-127"/>
                <a:cs typeface="210 국민체조" panose="020B0600000101010101" charset="0"/>
              </a:rPr>
              <a:t>1.2 </a:t>
            </a:r>
            <a:r>
              <a:rPr lang="en-US" sz="5000" err="1">
                <a:solidFill>
                  <a:srgbClr val="000000"/>
                </a:solidFill>
                <a:latin typeface="210 국민체조" panose="020B0600000101010101" charset="0"/>
                <a:ea typeface="에스코어 드림 6 Bold" panose="020B0703030302020204" pitchFamily="34" charset="-127"/>
                <a:cs typeface="210 국민체조" panose="020B0600000101010101" charset="0"/>
              </a:rPr>
              <a:t>프로젝트</a:t>
            </a:r>
            <a:r>
              <a:rPr lang="en-US" sz="5000">
                <a:solidFill>
                  <a:srgbClr val="000000"/>
                </a:solidFill>
                <a:latin typeface="210 국민체조" panose="020B0600000101010101" charset="0"/>
                <a:ea typeface="에스코어 드림 6 Bold" panose="020B0703030302020204" pitchFamily="34" charset="-127"/>
                <a:cs typeface="210 국민체조" panose="020B0600000101010101" charset="0"/>
              </a:rPr>
              <a:t> </a:t>
            </a:r>
            <a:r>
              <a:rPr lang="en-US" sz="5000" err="1">
                <a:solidFill>
                  <a:srgbClr val="000000"/>
                </a:solidFill>
                <a:latin typeface="210 국민체조" panose="020B0600000101010101" charset="0"/>
                <a:ea typeface="에스코어 드림 6 Bold" panose="020B0703030302020204" pitchFamily="34" charset="-127"/>
                <a:cs typeface="210 국민체조" panose="020B0600000101010101" charset="0"/>
              </a:rPr>
              <a:t>구조</a:t>
            </a:r>
            <a:endParaRPr lang="en-US" sz="5000">
              <a:solidFill>
                <a:srgbClr val="000000"/>
              </a:solidFill>
              <a:latin typeface="210 국민체조" panose="020B0600000101010101" charset="0"/>
              <a:ea typeface="에스코어 드림 6 Bold" panose="020B0703030302020204" pitchFamily="34" charset="-127"/>
              <a:cs typeface="210 국민체조" panose="020B0600000101010101"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959688"/>
            <a:chOff x="0" y="0"/>
            <a:chExt cx="4816593" cy="252757"/>
          </a:xfrm>
        </p:grpSpPr>
        <p:sp>
          <p:nvSpPr>
            <p:cNvPr id="3" name="Freeform 3"/>
            <p:cNvSpPr/>
            <p:nvPr/>
          </p:nvSpPr>
          <p:spPr>
            <a:xfrm>
              <a:off x="0" y="0"/>
              <a:ext cx="4816592" cy="252757"/>
            </a:xfrm>
            <a:custGeom>
              <a:avLst/>
              <a:gdLst/>
              <a:ahLst/>
              <a:cxnLst/>
              <a:rect l="l" t="t" r="r" b="b"/>
              <a:pathLst>
                <a:path w="4816592" h="252757">
                  <a:moveTo>
                    <a:pt x="0" y="0"/>
                  </a:moveTo>
                  <a:lnTo>
                    <a:pt x="4816592" y="0"/>
                  </a:lnTo>
                  <a:lnTo>
                    <a:pt x="4816592" y="252757"/>
                  </a:lnTo>
                  <a:lnTo>
                    <a:pt x="0" y="252757"/>
                  </a:lnTo>
                  <a:close/>
                </a:path>
              </a:pathLst>
            </a:custGeom>
            <a:solidFill>
              <a:srgbClr val="009EFA"/>
            </a:solidFill>
          </p:spPr>
        </p:sp>
        <p:sp>
          <p:nvSpPr>
            <p:cNvPr id="4" name="TextBox 4"/>
            <p:cNvSpPr txBox="1"/>
            <p:nvPr/>
          </p:nvSpPr>
          <p:spPr>
            <a:xfrm>
              <a:off x="0" y="-123825"/>
              <a:ext cx="4816593" cy="376582"/>
            </a:xfrm>
            <a:prstGeom prst="rect">
              <a:avLst/>
            </a:prstGeom>
          </p:spPr>
          <p:txBody>
            <a:bodyPr lIns="50800" tIns="50800" rIns="50800" bIns="50800" rtlCol="0" anchor="ctr"/>
            <a:lstStyle/>
            <a:p>
              <a:pPr algn="ctr">
                <a:lnSpc>
                  <a:spcPts val="6300"/>
                </a:lnSpc>
              </a:pPr>
              <a:endParaRPr/>
            </a:p>
          </p:txBody>
        </p:sp>
      </p:grpSp>
      <p:graphicFrame>
        <p:nvGraphicFramePr>
          <p:cNvPr id="5" name="Table 5"/>
          <p:cNvGraphicFramePr>
            <a:graphicFrameLocks noGrp="1"/>
          </p:cNvGraphicFramePr>
          <p:nvPr/>
        </p:nvGraphicFramePr>
        <p:xfrm>
          <a:off x="1390062" y="1413862"/>
          <a:ext cx="15507876" cy="8026886"/>
        </p:xfrm>
        <a:graphic>
          <a:graphicData uri="http://schemas.openxmlformats.org/drawingml/2006/table">
            <a:tbl>
              <a:tblPr/>
              <a:tblGrid>
                <a:gridCol w="3717633">
                  <a:extLst>
                    <a:ext uri="{9D8B030D-6E8A-4147-A177-3AD203B41FA5}">
                      <a16:colId xmlns:a16="http://schemas.microsoft.com/office/drawing/2014/main" val="20000"/>
                    </a:ext>
                  </a:extLst>
                </a:gridCol>
                <a:gridCol w="11790243">
                  <a:extLst>
                    <a:ext uri="{9D8B030D-6E8A-4147-A177-3AD203B41FA5}">
                      <a16:colId xmlns:a16="http://schemas.microsoft.com/office/drawing/2014/main" val="20001"/>
                    </a:ext>
                  </a:extLst>
                </a:gridCol>
              </a:tblGrid>
              <a:tr h="1288357">
                <a:tc>
                  <a:txBody>
                    <a:bodyPr/>
                    <a:lstStyle/>
                    <a:p>
                      <a:pPr algn="ctr">
                        <a:lnSpc>
                          <a:spcPts val="4480"/>
                        </a:lnSpc>
                        <a:defRPr/>
                      </a:pPr>
                      <a:r>
                        <a:rPr lang="en-US" sz="3200" err="1">
                          <a:solidFill>
                            <a:srgbClr val="111827"/>
                          </a:solidFill>
                          <a:ea typeface="윤고딕 Bold"/>
                        </a:rPr>
                        <a:t>기능</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9ACFF"/>
                    </a:solidFill>
                  </a:tcPr>
                </a:tc>
                <a:tc>
                  <a:txBody>
                    <a:bodyPr/>
                    <a:lstStyle/>
                    <a:p>
                      <a:pPr algn="ctr">
                        <a:lnSpc>
                          <a:spcPts val="4480"/>
                        </a:lnSpc>
                        <a:defRPr/>
                      </a:pPr>
                      <a:r>
                        <a:rPr lang="en-US" sz="3200" err="1">
                          <a:solidFill>
                            <a:srgbClr val="111827"/>
                          </a:solidFill>
                          <a:ea typeface="윤고딕 Bold"/>
                        </a:rPr>
                        <a:t>기능소개</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1055120">
                <a:tc>
                  <a:txBody>
                    <a:bodyPr/>
                    <a:lstStyle/>
                    <a:p>
                      <a:pPr algn="ctr">
                        <a:lnSpc>
                          <a:spcPts val="3359"/>
                        </a:lnSpc>
                        <a:defRPr/>
                      </a:pPr>
                      <a:r>
                        <a:rPr lang="en-US" sz="2400">
                          <a:solidFill>
                            <a:srgbClr val="141313"/>
                          </a:solidFill>
                          <a:ea typeface="윤고딕"/>
                        </a:rPr>
                        <a:t>회원관리</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tc>
                  <a:txBody>
                    <a:bodyPr/>
                    <a:lstStyle/>
                    <a:p>
                      <a:pPr algn="ctr">
                        <a:lnSpc>
                          <a:spcPts val="2940"/>
                        </a:lnSpc>
                        <a:defRPr/>
                      </a:pPr>
                      <a:r>
                        <a:rPr lang="en-US" sz="2100" err="1">
                          <a:solidFill>
                            <a:srgbClr val="141313"/>
                          </a:solidFill>
                          <a:latin typeface="윤고딕"/>
                          <a:ea typeface="윤고딕"/>
                        </a:rPr>
                        <a:t>고객의</a:t>
                      </a:r>
                      <a:r>
                        <a:rPr lang="en-US" sz="2100">
                          <a:solidFill>
                            <a:srgbClr val="141313"/>
                          </a:solidFill>
                          <a:latin typeface="윤고딕"/>
                          <a:ea typeface="윤고딕"/>
                        </a:rPr>
                        <a:t> </a:t>
                      </a:r>
                      <a:r>
                        <a:rPr lang="en-US" sz="2100" err="1">
                          <a:solidFill>
                            <a:srgbClr val="141313"/>
                          </a:solidFill>
                          <a:latin typeface="윤고딕"/>
                          <a:ea typeface="윤고딕"/>
                        </a:rPr>
                        <a:t>회원정보</a:t>
                      </a:r>
                      <a:r>
                        <a:rPr lang="en-US" sz="2100">
                          <a:solidFill>
                            <a:srgbClr val="141313"/>
                          </a:solidFill>
                          <a:latin typeface="윤고딕"/>
                          <a:ea typeface="윤고딕"/>
                        </a:rPr>
                        <a:t> </a:t>
                      </a:r>
                      <a:r>
                        <a:rPr lang="en-US" sz="2100" err="1">
                          <a:solidFill>
                            <a:srgbClr val="141313"/>
                          </a:solidFill>
                          <a:latin typeface="윤고딕"/>
                          <a:ea typeface="윤고딕"/>
                        </a:rPr>
                        <a:t>수집</a:t>
                      </a:r>
                      <a:r>
                        <a:rPr lang="en-US" sz="2100">
                          <a:solidFill>
                            <a:srgbClr val="141313"/>
                          </a:solidFill>
                          <a:latin typeface="윤고딕"/>
                          <a:ea typeface="윤고딕"/>
                        </a:rPr>
                        <a:t>, </a:t>
                      </a:r>
                      <a:r>
                        <a:rPr lang="en-US" sz="2100" err="1">
                          <a:solidFill>
                            <a:srgbClr val="141313"/>
                          </a:solidFill>
                          <a:latin typeface="윤고딕"/>
                          <a:ea typeface="윤고딕"/>
                        </a:rPr>
                        <a:t>서비스를</a:t>
                      </a:r>
                      <a:r>
                        <a:rPr lang="en-US" sz="2100">
                          <a:solidFill>
                            <a:srgbClr val="141313"/>
                          </a:solidFill>
                          <a:latin typeface="윤고딕"/>
                          <a:ea typeface="윤고딕"/>
                        </a:rPr>
                        <a:t> </a:t>
                      </a:r>
                      <a:r>
                        <a:rPr lang="en-US" sz="2100" err="1">
                          <a:solidFill>
                            <a:srgbClr val="141313"/>
                          </a:solidFill>
                          <a:latin typeface="윤고딕"/>
                          <a:ea typeface="윤고딕"/>
                        </a:rPr>
                        <a:t>이용</a:t>
                      </a:r>
                      <a:r>
                        <a:rPr lang="en-US" sz="2100">
                          <a:solidFill>
                            <a:srgbClr val="141313"/>
                          </a:solidFill>
                          <a:latin typeface="윤고딕"/>
                          <a:ea typeface="윤고딕"/>
                        </a:rPr>
                        <a:t> </a:t>
                      </a:r>
                      <a:r>
                        <a:rPr lang="en-US" sz="2100" err="1">
                          <a:solidFill>
                            <a:srgbClr val="141313"/>
                          </a:solidFill>
                          <a:latin typeface="윤고딕"/>
                          <a:ea typeface="윤고딕"/>
                        </a:rPr>
                        <a:t>가능하게</a:t>
                      </a:r>
                      <a:r>
                        <a:rPr lang="en-US" sz="2100">
                          <a:solidFill>
                            <a:srgbClr val="141313"/>
                          </a:solidFill>
                          <a:latin typeface="윤고딕"/>
                          <a:ea typeface="윤고딕"/>
                        </a:rPr>
                        <a:t> </a:t>
                      </a:r>
                      <a:r>
                        <a:rPr lang="en-US" sz="2100" err="1">
                          <a:solidFill>
                            <a:srgbClr val="141313"/>
                          </a:solidFill>
                          <a:latin typeface="윤고딕"/>
                          <a:ea typeface="윤고딕"/>
                        </a:rPr>
                        <a:t>하기</a:t>
                      </a:r>
                      <a:r>
                        <a:rPr lang="en-US" sz="2100">
                          <a:solidFill>
                            <a:srgbClr val="141313"/>
                          </a:solidFill>
                          <a:latin typeface="윤고딕"/>
                          <a:ea typeface="윤고딕"/>
                        </a:rPr>
                        <a:t> </a:t>
                      </a:r>
                      <a:r>
                        <a:rPr lang="en-US" sz="2100" err="1">
                          <a:solidFill>
                            <a:srgbClr val="141313"/>
                          </a:solidFill>
                          <a:latin typeface="윤고딕"/>
                          <a:ea typeface="윤고딕"/>
                        </a:rPr>
                        <a:t>위함</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extLst>
                  <a:ext uri="{0D108BD9-81ED-4DB2-BD59-A6C34878D82A}">
                    <a16:rowId xmlns:a16="http://schemas.microsoft.com/office/drawing/2014/main" val="10001"/>
                  </a:ext>
                </a:extLst>
              </a:tr>
              <a:tr h="1055120">
                <a:tc>
                  <a:txBody>
                    <a:bodyPr/>
                    <a:lstStyle/>
                    <a:p>
                      <a:pPr algn="ctr">
                        <a:lnSpc>
                          <a:spcPts val="3359"/>
                        </a:lnSpc>
                        <a:defRPr/>
                      </a:pPr>
                      <a:r>
                        <a:rPr lang="en-US" sz="2400">
                          <a:solidFill>
                            <a:srgbClr val="141313"/>
                          </a:solidFill>
                          <a:ea typeface="윤고딕"/>
                        </a:rPr>
                        <a:t>여행지 검색</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tc>
                  <a:txBody>
                    <a:bodyPr/>
                    <a:lstStyle/>
                    <a:p>
                      <a:pPr algn="ctr">
                        <a:lnSpc>
                          <a:spcPts val="2940"/>
                        </a:lnSpc>
                        <a:defRPr/>
                      </a:pPr>
                      <a:r>
                        <a:rPr lang="en-US" sz="2100">
                          <a:solidFill>
                            <a:srgbClr val="141313"/>
                          </a:solidFill>
                          <a:latin typeface="윤고딕"/>
                          <a:ea typeface="윤고딕"/>
                        </a:rPr>
                        <a:t>공공데이터를 활용하여 신뢰성 있는 여행지의 정보를 검색하고 상세정보를 확인할 수 있다.</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extLst>
                  <a:ext uri="{0D108BD9-81ED-4DB2-BD59-A6C34878D82A}">
                    <a16:rowId xmlns:a16="http://schemas.microsoft.com/office/drawing/2014/main" val="10002"/>
                  </a:ext>
                </a:extLst>
              </a:tr>
              <a:tr h="1410529">
                <a:tc>
                  <a:txBody>
                    <a:bodyPr/>
                    <a:lstStyle/>
                    <a:p>
                      <a:pPr algn="ctr">
                        <a:lnSpc>
                          <a:spcPts val="3359"/>
                        </a:lnSpc>
                        <a:defRPr/>
                      </a:pPr>
                      <a:r>
                        <a:rPr lang="en-US" sz="2400" err="1">
                          <a:solidFill>
                            <a:srgbClr val="141313"/>
                          </a:solidFill>
                          <a:ea typeface="윤고딕"/>
                        </a:rPr>
                        <a:t>여행</a:t>
                      </a:r>
                      <a:r>
                        <a:rPr lang="en-US" sz="2400">
                          <a:solidFill>
                            <a:srgbClr val="141313"/>
                          </a:solidFill>
                          <a:ea typeface="윤고딕"/>
                        </a:rPr>
                        <a:t> </a:t>
                      </a:r>
                      <a:r>
                        <a:rPr lang="en-US" sz="2400" err="1">
                          <a:solidFill>
                            <a:srgbClr val="141313"/>
                          </a:solidFill>
                          <a:ea typeface="윤고딕"/>
                        </a:rPr>
                        <a:t>일정</a:t>
                      </a:r>
                      <a:r>
                        <a:rPr lang="en-US" sz="2400">
                          <a:solidFill>
                            <a:srgbClr val="141313"/>
                          </a:solidFill>
                          <a:ea typeface="윤고딕"/>
                        </a:rPr>
                        <a:t> </a:t>
                      </a:r>
                      <a:r>
                        <a:rPr lang="en-US" sz="2400" err="1">
                          <a:solidFill>
                            <a:srgbClr val="141313"/>
                          </a:solidFill>
                          <a:ea typeface="윤고딕"/>
                        </a:rPr>
                        <a:t>작성</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tc>
                  <a:txBody>
                    <a:bodyPr/>
                    <a:lstStyle/>
                    <a:p>
                      <a:pPr algn="ctr">
                        <a:lnSpc>
                          <a:spcPts val="2940"/>
                        </a:lnSpc>
                        <a:defRPr/>
                      </a:pPr>
                      <a:r>
                        <a:rPr lang="en-US" sz="2100" err="1">
                          <a:solidFill>
                            <a:srgbClr val="111827"/>
                          </a:solidFill>
                          <a:ea typeface="윤고딕"/>
                        </a:rPr>
                        <a:t>여행</a:t>
                      </a:r>
                      <a:r>
                        <a:rPr lang="en-US" sz="2100">
                          <a:solidFill>
                            <a:srgbClr val="111827"/>
                          </a:solidFill>
                          <a:ea typeface="윤고딕"/>
                        </a:rPr>
                        <a:t> </a:t>
                      </a:r>
                      <a:r>
                        <a:rPr lang="en-US" sz="2100" err="1">
                          <a:solidFill>
                            <a:srgbClr val="111827"/>
                          </a:solidFill>
                          <a:ea typeface="윤고딕"/>
                        </a:rPr>
                        <a:t>일정을</a:t>
                      </a:r>
                      <a:r>
                        <a:rPr lang="en-US" sz="2100">
                          <a:solidFill>
                            <a:srgbClr val="111827"/>
                          </a:solidFill>
                          <a:ea typeface="윤고딕"/>
                        </a:rPr>
                        <a:t> </a:t>
                      </a:r>
                      <a:r>
                        <a:rPr lang="en-US" sz="2100" err="1">
                          <a:solidFill>
                            <a:srgbClr val="111827"/>
                          </a:solidFill>
                          <a:ea typeface="윤고딕"/>
                        </a:rPr>
                        <a:t>계획하는</a:t>
                      </a:r>
                      <a:r>
                        <a:rPr lang="en-US" sz="2100">
                          <a:solidFill>
                            <a:srgbClr val="111827"/>
                          </a:solidFill>
                          <a:ea typeface="윤고딕"/>
                        </a:rPr>
                        <a:t> </a:t>
                      </a:r>
                      <a:r>
                        <a:rPr lang="en-US" sz="2100" err="1">
                          <a:solidFill>
                            <a:srgbClr val="111827"/>
                          </a:solidFill>
                          <a:ea typeface="윤고딕"/>
                        </a:rPr>
                        <a:t>과정에서</a:t>
                      </a:r>
                      <a:r>
                        <a:rPr lang="en-US" sz="2100">
                          <a:solidFill>
                            <a:srgbClr val="111827"/>
                          </a:solidFill>
                          <a:ea typeface="윤고딕"/>
                        </a:rPr>
                        <a:t> </a:t>
                      </a:r>
                      <a:r>
                        <a:rPr lang="en-US" sz="2100" err="1">
                          <a:solidFill>
                            <a:srgbClr val="111827"/>
                          </a:solidFill>
                          <a:ea typeface="윤고딕"/>
                        </a:rPr>
                        <a:t>많은</a:t>
                      </a:r>
                      <a:r>
                        <a:rPr lang="en-US" sz="2100">
                          <a:solidFill>
                            <a:srgbClr val="111827"/>
                          </a:solidFill>
                          <a:ea typeface="윤고딕"/>
                        </a:rPr>
                        <a:t> </a:t>
                      </a:r>
                      <a:r>
                        <a:rPr lang="en-US" sz="2100" err="1">
                          <a:solidFill>
                            <a:srgbClr val="111827"/>
                          </a:solidFill>
                          <a:ea typeface="윤고딕"/>
                        </a:rPr>
                        <a:t>시간과</a:t>
                      </a:r>
                      <a:r>
                        <a:rPr lang="en-US" sz="2100">
                          <a:solidFill>
                            <a:srgbClr val="111827"/>
                          </a:solidFill>
                          <a:ea typeface="윤고딕"/>
                        </a:rPr>
                        <a:t> </a:t>
                      </a:r>
                      <a:r>
                        <a:rPr lang="en-US" sz="2100" err="1">
                          <a:solidFill>
                            <a:srgbClr val="111827"/>
                          </a:solidFill>
                          <a:ea typeface="윤고딕"/>
                        </a:rPr>
                        <a:t>노력이</a:t>
                      </a:r>
                      <a:r>
                        <a:rPr lang="en-US" sz="2100">
                          <a:solidFill>
                            <a:srgbClr val="111827"/>
                          </a:solidFill>
                          <a:ea typeface="윤고딕"/>
                        </a:rPr>
                        <a:t> </a:t>
                      </a:r>
                      <a:r>
                        <a:rPr lang="en-US" sz="2100" err="1">
                          <a:solidFill>
                            <a:srgbClr val="111827"/>
                          </a:solidFill>
                          <a:ea typeface="윤고딕"/>
                        </a:rPr>
                        <a:t>소요되는데</a:t>
                      </a:r>
                      <a:endParaRPr lang="en-US" sz="1100"/>
                    </a:p>
                    <a:p>
                      <a:pPr algn="ctr">
                        <a:lnSpc>
                          <a:spcPts val="2940"/>
                        </a:lnSpc>
                      </a:pPr>
                      <a:r>
                        <a:rPr lang="en-US" sz="2100" err="1">
                          <a:solidFill>
                            <a:srgbClr val="111827"/>
                          </a:solidFill>
                          <a:latin typeface="윤고딕"/>
                          <a:ea typeface="윤고딕"/>
                        </a:rPr>
                        <a:t>사용자가</a:t>
                      </a:r>
                      <a:r>
                        <a:rPr lang="en-US" sz="2100">
                          <a:solidFill>
                            <a:srgbClr val="111827"/>
                          </a:solidFill>
                          <a:latin typeface="윤고딕"/>
                          <a:ea typeface="윤고딕"/>
                        </a:rPr>
                        <a:t> </a:t>
                      </a:r>
                      <a:r>
                        <a:rPr lang="en-US" sz="2100" err="1">
                          <a:solidFill>
                            <a:srgbClr val="111827"/>
                          </a:solidFill>
                          <a:latin typeface="윤고딕"/>
                          <a:ea typeface="윤고딕"/>
                        </a:rPr>
                        <a:t>선택한</a:t>
                      </a:r>
                      <a:r>
                        <a:rPr lang="en-US" sz="2100">
                          <a:solidFill>
                            <a:srgbClr val="111827"/>
                          </a:solidFill>
                          <a:latin typeface="윤고딕"/>
                          <a:ea typeface="윤고딕"/>
                        </a:rPr>
                        <a:t> </a:t>
                      </a:r>
                      <a:r>
                        <a:rPr lang="en-US" sz="2100" err="1">
                          <a:solidFill>
                            <a:srgbClr val="111827"/>
                          </a:solidFill>
                          <a:latin typeface="윤고딕"/>
                          <a:ea typeface="윤고딕"/>
                        </a:rPr>
                        <a:t>여행지를</a:t>
                      </a:r>
                      <a:r>
                        <a:rPr lang="en-US" sz="2100">
                          <a:solidFill>
                            <a:srgbClr val="111827"/>
                          </a:solidFill>
                          <a:latin typeface="윤고딕"/>
                          <a:ea typeface="윤고딕"/>
                        </a:rPr>
                        <a:t> </a:t>
                      </a:r>
                      <a:r>
                        <a:rPr lang="en-US" sz="2100" err="1">
                          <a:solidFill>
                            <a:srgbClr val="111827"/>
                          </a:solidFill>
                          <a:latin typeface="윤고딕"/>
                          <a:ea typeface="윤고딕"/>
                        </a:rPr>
                        <a:t>바탕으로</a:t>
                      </a:r>
                      <a:r>
                        <a:rPr lang="en-US" sz="2100">
                          <a:solidFill>
                            <a:srgbClr val="111827"/>
                          </a:solidFill>
                          <a:latin typeface="윤고딕"/>
                          <a:ea typeface="윤고딕"/>
                        </a:rPr>
                        <a:t> </a:t>
                      </a:r>
                      <a:r>
                        <a:rPr lang="en-US" sz="2100" err="1">
                          <a:solidFill>
                            <a:srgbClr val="111827"/>
                          </a:solidFill>
                          <a:latin typeface="윤고딕"/>
                          <a:ea typeface="윤고딕"/>
                        </a:rPr>
                        <a:t>자동으로</a:t>
                      </a:r>
                      <a:r>
                        <a:rPr lang="en-US" sz="2100">
                          <a:solidFill>
                            <a:srgbClr val="111827"/>
                          </a:solidFill>
                          <a:latin typeface="윤고딕"/>
                          <a:ea typeface="윤고딕"/>
                        </a:rPr>
                        <a:t> </a:t>
                      </a:r>
                      <a:r>
                        <a:rPr lang="en-US" sz="2100" err="1">
                          <a:solidFill>
                            <a:srgbClr val="111827"/>
                          </a:solidFill>
                          <a:latin typeface="윤고딕"/>
                          <a:ea typeface="윤고딕"/>
                        </a:rPr>
                        <a:t>일정을</a:t>
                      </a:r>
                      <a:r>
                        <a:rPr lang="en-US" sz="2100">
                          <a:solidFill>
                            <a:srgbClr val="111827"/>
                          </a:solidFill>
                          <a:latin typeface="윤고딕"/>
                          <a:ea typeface="윤고딕"/>
                        </a:rPr>
                        <a:t> </a:t>
                      </a:r>
                      <a:r>
                        <a:rPr lang="en-US" sz="2100" err="1">
                          <a:solidFill>
                            <a:srgbClr val="111827"/>
                          </a:solidFill>
                          <a:latin typeface="윤고딕"/>
                          <a:ea typeface="윤고딕"/>
                        </a:rPr>
                        <a:t>생성해</a:t>
                      </a:r>
                      <a:r>
                        <a:rPr lang="en-US" sz="2100">
                          <a:solidFill>
                            <a:srgbClr val="111827"/>
                          </a:solidFill>
                          <a:latin typeface="윤고딕"/>
                          <a:ea typeface="윤고딕"/>
                        </a:rPr>
                        <a:t> </a:t>
                      </a:r>
                      <a:r>
                        <a:rPr lang="en-US" sz="2100" err="1">
                          <a:solidFill>
                            <a:srgbClr val="111827"/>
                          </a:solidFill>
                          <a:latin typeface="윤고딕"/>
                          <a:ea typeface="윤고딕"/>
                        </a:rPr>
                        <a:t>준다</a:t>
                      </a:r>
                      <a:r>
                        <a:rPr lang="en-US" sz="2100">
                          <a:solidFill>
                            <a:srgbClr val="111827"/>
                          </a:solidFill>
                          <a:latin typeface="윤고딕"/>
                          <a:ea typeface="윤고딕"/>
                        </a:rPr>
                        <a:t>.</a:t>
                      </a:r>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extLst>
                  <a:ext uri="{0D108BD9-81ED-4DB2-BD59-A6C34878D82A}">
                    <a16:rowId xmlns:a16="http://schemas.microsoft.com/office/drawing/2014/main" val="10003"/>
                  </a:ext>
                </a:extLst>
              </a:tr>
              <a:tr h="1055120">
                <a:tc>
                  <a:txBody>
                    <a:bodyPr/>
                    <a:lstStyle/>
                    <a:p>
                      <a:pPr algn="ctr">
                        <a:lnSpc>
                          <a:spcPts val="3359"/>
                        </a:lnSpc>
                        <a:defRPr/>
                      </a:pPr>
                      <a:r>
                        <a:rPr lang="en-US" sz="2400" err="1">
                          <a:solidFill>
                            <a:srgbClr val="141313"/>
                          </a:solidFill>
                          <a:ea typeface="윤고딕"/>
                        </a:rPr>
                        <a:t>커뮤니티</a:t>
                      </a:r>
                      <a:r>
                        <a:rPr lang="en-US" sz="2400">
                          <a:solidFill>
                            <a:srgbClr val="141313"/>
                          </a:solidFill>
                          <a:ea typeface="윤고딕"/>
                        </a:rPr>
                        <a:t> </a:t>
                      </a:r>
                      <a:r>
                        <a:rPr lang="en-US" sz="2400" err="1">
                          <a:solidFill>
                            <a:srgbClr val="141313"/>
                          </a:solidFill>
                          <a:ea typeface="윤고딕"/>
                        </a:rPr>
                        <a:t>게시판</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tc>
                  <a:txBody>
                    <a:bodyPr/>
                    <a:lstStyle/>
                    <a:p>
                      <a:pPr algn="ctr">
                        <a:lnSpc>
                          <a:spcPts val="2940"/>
                        </a:lnSpc>
                        <a:defRPr/>
                      </a:pPr>
                      <a:r>
                        <a:rPr lang="en-US" sz="2100">
                          <a:solidFill>
                            <a:srgbClr val="141313"/>
                          </a:solidFill>
                          <a:latin typeface="윤고딕"/>
                          <a:ea typeface="윤고딕"/>
                        </a:rPr>
                        <a:t>회원 간의 여행정보, 일정을 게시판 형태로 공유 받고 소통하는 공간</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extLst>
                  <a:ext uri="{0D108BD9-81ED-4DB2-BD59-A6C34878D82A}">
                    <a16:rowId xmlns:a16="http://schemas.microsoft.com/office/drawing/2014/main" val="10004"/>
                  </a:ext>
                </a:extLst>
              </a:tr>
              <a:tr h="1081320">
                <a:tc>
                  <a:txBody>
                    <a:bodyPr/>
                    <a:lstStyle/>
                    <a:p>
                      <a:pPr algn="ctr">
                        <a:lnSpc>
                          <a:spcPts val="3359"/>
                        </a:lnSpc>
                        <a:defRPr/>
                      </a:pPr>
                      <a:r>
                        <a:rPr lang="en-US" sz="2400" err="1">
                          <a:solidFill>
                            <a:srgbClr val="111827"/>
                          </a:solidFill>
                          <a:ea typeface="윤고딕"/>
                        </a:rPr>
                        <a:t>마이</a:t>
                      </a:r>
                      <a:r>
                        <a:rPr lang="en-US" sz="2400">
                          <a:solidFill>
                            <a:srgbClr val="111827"/>
                          </a:solidFill>
                          <a:ea typeface="윤고딕"/>
                        </a:rPr>
                        <a:t> </a:t>
                      </a:r>
                      <a:r>
                        <a:rPr lang="en-US" sz="2400" err="1">
                          <a:solidFill>
                            <a:srgbClr val="111827"/>
                          </a:solidFill>
                          <a:ea typeface="윤고딕"/>
                        </a:rPr>
                        <a:t>페이지</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tc>
                  <a:txBody>
                    <a:bodyPr/>
                    <a:lstStyle/>
                    <a:p>
                      <a:pPr algn="ctr">
                        <a:lnSpc>
                          <a:spcPts val="2940"/>
                        </a:lnSpc>
                        <a:defRPr/>
                      </a:pPr>
                      <a:r>
                        <a:rPr lang="en-US" sz="2100">
                          <a:solidFill>
                            <a:srgbClr val="111827"/>
                          </a:solidFill>
                          <a:latin typeface="윤고딕"/>
                          <a:ea typeface="윤고딕"/>
                        </a:rPr>
                        <a:t>회원들의 정보를 수정하거나 여행 일정 작성한 내용을 확인, 수정할 수 있다.</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91D6FC"/>
                    </a:solidFill>
                  </a:tcPr>
                </a:tc>
                <a:extLst>
                  <a:ext uri="{0D108BD9-81ED-4DB2-BD59-A6C34878D82A}">
                    <a16:rowId xmlns:a16="http://schemas.microsoft.com/office/drawing/2014/main" val="10005"/>
                  </a:ext>
                </a:extLst>
              </a:tr>
              <a:tr h="1081320">
                <a:tc>
                  <a:txBody>
                    <a:bodyPr/>
                    <a:lstStyle/>
                    <a:p>
                      <a:pPr algn="ctr">
                        <a:lnSpc>
                          <a:spcPts val="3359"/>
                        </a:lnSpc>
                        <a:defRPr/>
                      </a:pPr>
                      <a:r>
                        <a:rPr lang="en-US" sz="2400" err="1">
                          <a:solidFill>
                            <a:srgbClr val="141313"/>
                          </a:solidFill>
                          <a:ea typeface="윤고딕"/>
                        </a:rPr>
                        <a:t>관리자</a:t>
                      </a:r>
                      <a:r>
                        <a:rPr lang="en-US" sz="2400">
                          <a:solidFill>
                            <a:srgbClr val="141313"/>
                          </a:solidFill>
                          <a:ea typeface="윤고딕"/>
                        </a:rPr>
                        <a:t> </a:t>
                      </a:r>
                      <a:r>
                        <a:rPr lang="en-US" sz="2400" err="1">
                          <a:solidFill>
                            <a:srgbClr val="141313"/>
                          </a:solidFill>
                          <a:ea typeface="윤고딕"/>
                        </a:rPr>
                        <a:t>페이지</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tc>
                  <a:txBody>
                    <a:bodyPr/>
                    <a:lstStyle/>
                    <a:p>
                      <a:pPr algn="ctr">
                        <a:lnSpc>
                          <a:spcPts val="2940"/>
                        </a:lnSpc>
                        <a:defRPr/>
                      </a:pPr>
                      <a:r>
                        <a:rPr lang="en-US" sz="2100" err="1">
                          <a:solidFill>
                            <a:srgbClr val="141313"/>
                          </a:solidFill>
                          <a:latin typeface="윤고딕"/>
                          <a:ea typeface="윤고딕"/>
                        </a:rPr>
                        <a:t>회원들의</a:t>
                      </a:r>
                      <a:r>
                        <a:rPr lang="en-US" sz="2100">
                          <a:solidFill>
                            <a:srgbClr val="141313"/>
                          </a:solidFill>
                          <a:latin typeface="윤고딕"/>
                          <a:ea typeface="윤고딕"/>
                        </a:rPr>
                        <a:t> </a:t>
                      </a:r>
                      <a:r>
                        <a:rPr lang="en-US" sz="2100" err="1">
                          <a:solidFill>
                            <a:srgbClr val="141313"/>
                          </a:solidFill>
                          <a:latin typeface="윤고딕"/>
                          <a:ea typeface="윤고딕"/>
                        </a:rPr>
                        <a:t>성별</a:t>
                      </a:r>
                      <a:r>
                        <a:rPr lang="en-US" sz="2100">
                          <a:solidFill>
                            <a:srgbClr val="141313"/>
                          </a:solidFill>
                          <a:latin typeface="윤고딕"/>
                          <a:ea typeface="윤고딕"/>
                        </a:rPr>
                        <a:t>, </a:t>
                      </a:r>
                      <a:r>
                        <a:rPr lang="en-US" sz="2100" err="1">
                          <a:solidFill>
                            <a:srgbClr val="141313"/>
                          </a:solidFill>
                          <a:latin typeface="윤고딕"/>
                          <a:ea typeface="윤고딕"/>
                        </a:rPr>
                        <a:t>회원</a:t>
                      </a:r>
                      <a:r>
                        <a:rPr lang="en-US" sz="2100">
                          <a:solidFill>
                            <a:srgbClr val="141313"/>
                          </a:solidFill>
                          <a:latin typeface="윤고딕"/>
                          <a:ea typeface="윤고딕"/>
                        </a:rPr>
                        <a:t> </a:t>
                      </a:r>
                      <a:r>
                        <a:rPr lang="en-US" sz="2100" err="1">
                          <a:solidFill>
                            <a:srgbClr val="141313"/>
                          </a:solidFill>
                          <a:latin typeface="윤고딕"/>
                          <a:ea typeface="윤고딕"/>
                        </a:rPr>
                        <a:t>전체의</a:t>
                      </a:r>
                      <a:r>
                        <a:rPr lang="en-US" sz="2100">
                          <a:solidFill>
                            <a:srgbClr val="141313"/>
                          </a:solidFill>
                          <a:latin typeface="윤고딕"/>
                          <a:ea typeface="윤고딕"/>
                        </a:rPr>
                        <a:t> </a:t>
                      </a:r>
                      <a:r>
                        <a:rPr lang="en-US" sz="2100" err="1">
                          <a:solidFill>
                            <a:srgbClr val="141313"/>
                          </a:solidFill>
                          <a:latin typeface="윤고딕"/>
                          <a:ea typeface="윤고딕"/>
                        </a:rPr>
                        <a:t>선호지역을</a:t>
                      </a:r>
                      <a:r>
                        <a:rPr lang="en-US" sz="2100">
                          <a:solidFill>
                            <a:srgbClr val="141313"/>
                          </a:solidFill>
                          <a:latin typeface="윤고딕"/>
                          <a:ea typeface="윤고딕"/>
                        </a:rPr>
                        <a:t> </a:t>
                      </a:r>
                      <a:r>
                        <a:rPr lang="en-US" sz="2100" err="1">
                          <a:solidFill>
                            <a:srgbClr val="141313"/>
                          </a:solidFill>
                          <a:latin typeface="윤고딕"/>
                          <a:ea typeface="윤고딕"/>
                        </a:rPr>
                        <a:t>시각화를</a:t>
                      </a:r>
                      <a:r>
                        <a:rPr lang="en-US" sz="2100">
                          <a:solidFill>
                            <a:srgbClr val="141313"/>
                          </a:solidFill>
                          <a:latin typeface="윤고딕"/>
                          <a:ea typeface="윤고딕"/>
                        </a:rPr>
                        <a:t> </a:t>
                      </a:r>
                      <a:r>
                        <a:rPr lang="en-US" sz="2100" err="1">
                          <a:solidFill>
                            <a:srgbClr val="141313"/>
                          </a:solidFill>
                          <a:latin typeface="윤고딕"/>
                          <a:ea typeface="윤고딕"/>
                        </a:rPr>
                        <a:t>통해</a:t>
                      </a:r>
                      <a:r>
                        <a:rPr lang="en-US" sz="2100">
                          <a:solidFill>
                            <a:srgbClr val="141313"/>
                          </a:solidFill>
                          <a:latin typeface="윤고딕"/>
                          <a:ea typeface="윤고딕"/>
                        </a:rPr>
                        <a:t> </a:t>
                      </a:r>
                      <a:r>
                        <a:rPr lang="en-US" sz="2100" err="1">
                          <a:solidFill>
                            <a:srgbClr val="141313"/>
                          </a:solidFill>
                          <a:latin typeface="윤고딕"/>
                          <a:ea typeface="윤고딕"/>
                        </a:rPr>
                        <a:t>파악할</a:t>
                      </a:r>
                      <a:r>
                        <a:rPr lang="en-US" sz="2100">
                          <a:solidFill>
                            <a:srgbClr val="141313"/>
                          </a:solidFill>
                          <a:latin typeface="윤고딕"/>
                          <a:ea typeface="윤고딕"/>
                        </a:rPr>
                        <a:t> 수 </a:t>
                      </a:r>
                      <a:r>
                        <a:rPr lang="en-US" sz="2100" err="1">
                          <a:solidFill>
                            <a:srgbClr val="141313"/>
                          </a:solidFill>
                          <a:latin typeface="윤고딕"/>
                          <a:ea typeface="윤고딕"/>
                        </a:rPr>
                        <a:t>있다</a:t>
                      </a:r>
                      <a:r>
                        <a:rPr lang="en-US" sz="2100">
                          <a:solidFill>
                            <a:srgbClr val="141313"/>
                          </a:solidFill>
                          <a:latin typeface="윤고딕"/>
                          <a:ea typeface="윤고딕"/>
                        </a:rPr>
                        <a: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DAF2FB"/>
                    </a:solidFill>
                  </a:tcPr>
                </a:tc>
                <a:extLst>
                  <a:ext uri="{0D108BD9-81ED-4DB2-BD59-A6C34878D82A}">
                    <a16:rowId xmlns:a16="http://schemas.microsoft.com/office/drawing/2014/main" val="10006"/>
                  </a:ext>
                </a:extLst>
              </a:tr>
            </a:tbl>
          </a:graphicData>
        </a:graphic>
      </p:graphicFrame>
      <p:sp>
        <p:nvSpPr>
          <p:cNvPr id="6" name="TextBox 6"/>
          <p:cNvSpPr txBox="1"/>
          <p:nvPr/>
        </p:nvSpPr>
        <p:spPr>
          <a:xfrm>
            <a:off x="546520" y="59474"/>
            <a:ext cx="6878021" cy="747395"/>
          </a:xfrm>
          <a:prstGeom prst="rect">
            <a:avLst/>
          </a:prstGeom>
        </p:spPr>
        <p:txBody>
          <a:bodyPr lIns="0" tIns="0" rIns="0" bIns="0" rtlCol="0" anchor="t">
            <a:spAutoFit/>
          </a:bodyPr>
          <a:lstStyle/>
          <a:p>
            <a:pPr marL="0" lvl="0" indent="0" algn="l">
              <a:lnSpc>
                <a:spcPts val="5880"/>
              </a:lnSpc>
              <a:spcBef>
                <a:spcPct val="0"/>
              </a:spcBef>
            </a:pPr>
            <a:r>
              <a:rPr lang="en-US" sz="4200">
                <a:solidFill>
                  <a:srgbClr val="FFFFFF"/>
                </a:solidFill>
                <a:latin typeface="윤고딕 Semi-Bold"/>
                <a:ea typeface="윤고딕 Semi-Bold"/>
              </a:rPr>
              <a:t>1.3 프로젝트 내용</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1802</Words>
  <Application>Microsoft Office PowerPoint</Application>
  <PresentationFormat>사용자 지정</PresentationFormat>
  <Paragraphs>410</Paragraphs>
  <Slides>47</Slides>
  <Notes>2</Notes>
  <HiddenSlides>0</HiddenSlides>
  <MMClips>1</MMClips>
  <ScaleCrop>false</ScaleCrop>
  <HeadingPairs>
    <vt:vector size="6" baseType="variant">
      <vt:variant>
        <vt:lpstr>사용한 글꼴</vt:lpstr>
      </vt:variant>
      <vt:variant>
        <vt:i4>25</vt:i4>
      </vt:variant>
      <vt:variant>
        <vt:lpstr>테마</vt:lpstr>
      </vt:variant>
      <vt:variant>
        <vt:i4>1</vt:i4>
      </vt:variant>
      <vt:variant>
        <vt:lpstr>슬라이드 제목</vt:lpstr>
      </vt:variant>
      <vt:variant>
        <vt:i4>47</vt:i4>
      </vt:variant>
    </vt:vector>
  </HeadingPairs>
  <TitlesOfParts>
    <vt:vector size="73" baseType="lpstr">
      <vt:lpstr>Source Sans Pro</vt:lpstr>
      <vt:lpstr>Garet</vt:lpstr>
      <vt:lpstr>Canva Sans</vt:lpstr>
      <vt:lpstr>윤고딕 Medium</vt:lpstr>
      <vt:lpstr>윤고딕 Semi-Bold</vt:lpstr>
      <vt:lpstr>Nanum Gothic Bold</vt:lpstr>
      <vt:lpstr>Arial</vt:lpstr>
      <vt:lpstr>YouTube Noto</vt:lpstr>
      <vt:lpstr>210 다락방</vt:lpstr>
      <vt:lpstr>Jeju Hallasan</vt:lpstr>
      <vt:lpstr>HK Grotesk Bold</vt:lpstr>
      <vt:lpstr>TDTD강굴림</vt:lpstr>
      <vt:lpstr>Montserrat Semi-Bold</vt:lpstr>
      <vt:lpstr>Source Han Sans KR Heavy</vt:lpstr>
      <vt:lpstr>나눔고딕</vt:lpstr>
      <vt:lpstr>Tlab 돋움 미디움</vt:lpstr>
      <vt:lpstr>윤고딕</vt:lpstr>
      <vt:lpstr>League Spartan ExtraBold</vt:lpstr>
      <vt:lpstr>Calibri</vt:lpstr>
      <vt:lpstr>에스코어 드림 5 Medium</vt:lpstr>
      <vt:lpstr>Tlab 돋움 레귤러 Bold</vt:lpstr>
      <vt:lpstr>윤고딕 Bold</vt:lpstr>
      <vt:lpstr>210 국민체조</vt:lpstr>
      <vt:lpstr>Tlab 돋움 레귤러</vt:lpstr>
      <vt:lpstr>에스코어 드림 6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파이널프로젝트</dc:title>
  <cp:lastModifiedBy>kh502</cp:lastModifiedBy>
  <cp:revision>31</cp:revision>
  <dcterms:created xsi:type="dcterms:W3CDTF">2006-08-16T00:00:00Z</dcterms:created>
  <dcterms:modified xsi:type="dcterms:W3CDTF">2024-06-11T05:41:11Z</dcterms:modified>
  <dc:identifier>DAGGsqn_YLU</dc:identifier>
</cp:coreProperties>
</file>